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67"/>
  </p:notesMasterIdLst>
  <p:sldIdLst>
    <p:sldId id="268" r:id="rId6"/>
    <p:sldId id="351" r:id="rId7"/>
    <p:sldId id="293" r:id="rId8"/>
    <p:sldId id="294" r:id="rId9"/>
    <p:sldId id="376" r:id="rId10"/>
    <p:sldId id="377" r:id="rId11"/>
    <p:sldId id="296" r:id="rId12"/>
    <p:sldId id="297" r:id="rId13"/>
    <p:sldId id="298" r:id="rId14"/>
    <p:sldId id="299" r:id="rId15"/>
    <p:sldId id="300" r:id="rId16"/>
    <p:sldId id="381" r:id="rId17"/>
    <p:sldId id="382" r:id="rId18"/>
    <p:sldId id="301" r:id="rId19"/>
    <p:sldId id="383" r:id="rId20"/>
    <p:sldId id="302" r:id="rId21"/>
    <p:sldId id="369" r:id="rId22"/>
    <p:sldId id="303" r:id="rId23"/>
    <p:sldId id="304" r:id="rId24"/>
    <p:sldId id="394" r:id="rId25"/>
    <p:sldId id="305" r:id="rId26"/>
    <p:sldId id="306" r:id="rId27"/>
    <p:sldId id="370" r:id="rId28"/>
    <p:sldId id="307" r:id="rId29"/>
    <p:sldId id="397" r:id="rId30"/>
    <p:sldId id="374" r:id="rId31"/>
    <p:sldId id="375" r:id="rId32"/>
    <p:sldId id="311" r:id="rId33"/>
    <p:sldId id="372" r:id="rId34"/>
    <p:sldId id="398" r:id="rId35"/>
    <p:sldId id="371" r:id="rId36"/>
    <p:sldId id="395" r:id="rId37"/>
    <p:sldId id="312" r:id="rId38"/>
    <p:sldId id="313" r:id="rId39"/>
    <p:sldId id="314" r:id="rId40"/>
    <p:sldId id="315" r:id="rId41"/>
    <p:sldId id="316" r:id="rId42"/>
    <p:sldId id="384" r:id="rId43"/>
    <p:sldId id="385" r:id="rId44"/>
    <p:sldId id="353" r:id="rId45"/>
    <p:sldId id="318" r:id="rId46"/>
    <p:sldId id="366" r:id="rId47"/>
    <p:sldId id="365" r:id="rId48"/>
    <p:sldId id="367" r:id="rId49"/>
    <p:sldId id="354" r:id="rId50"/>
    <p:sldId id="355" r:id="rId51"/>
    <p:sldId id="356" r:id="rId52"/>
    <p:sldId id="357" r:id="rId53"/>
    <p:sldId id="337" r:id="rId54"/>
    <p:sldId id="358" r:id="rId55"/>
    <p:sldId id="338" r:id="rId56"/>
    <p:sldId id="339" r:id="rId57"/>
    <p:sldId id="391" r:id="rId58"/>
    <p:sldId id="340" r:id="rId59"/>
    <p:sldId id="341" r:id="rId60"/>
    <p:sldId id="343" r:id="rId61"/>
    <p:sldId id="360" r:id="rId62"/>
    <p:sldId id="393" r:id="rId63"/>
    <p:sldId id="346" r:id="rId64"/>
    <p:sldId id="347" r:id="rId65"/>
    <p:sldId id="36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C578"/>
    <a:srgbClr val="FFF9AE"/>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18" autoAdjust="0"/>
  </p:normalViewPr>
  <p:slideViewPr>
    <p:cSldViewPr snapToGrid="0">
      <p:cViewPr varScale="1">
        <p:scale>
          <a:sx n="64" d="100"/>
          <a:sy n="64" d="100"/>
        </p:scale>
        <p:origin x="1320"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rad Elhadef" userId="0a2b29ea4500b893" providerId="LiveId" clId="{0E02030B-AF22-144C-80CD-2E03A91F7BAC}"/>
    <pc:docChg chg="undo custSel modSld">
      <pc:chgData name="Mourad Elhadef" userId="0a2b29ea4500b893" providerId="LiveId" clId="{0E02030B-AF22-144C-80CD-2E03A91F7BAC}" dt="2019-11-13T12:53:26.918" v="32"/>
      <pc:docMkLst>
        <pc:docMk/>
      </pc:docMkLst>
      <pc:sldChg chg="addSp delSp modSp">
        <pc:chgData name="Mourad Elhadef" userId="0a2b29ea4500b893" providerId="LiveId" clId="{0E02030B-AF22-144C-80CD-2E03A91F7BAC}" dt="2019-11-05T16:35:22.812" v="19"/>
        <pc:sldMkLst>
          <pc:docMk/>
          <pc:sldMk cId="1201115110" sldId="268"/>
        </pc:sldMkLst>
        <pc:inkChg chg="add del">
          <ac:chgData name="Mourad Elhadef" userId="0a2b29ea4500b893" providerId="LiveId" clId="{0E02030B-AF22-144C-80CD-2E03A91F7BAC}" dt="2019-11-05T16:35:22.812" v="19"/>
          <ac:inkMkLst>
            <pc:docMk/>
            <pc:sldMk cId="1201115110" sldId="268"/>
            <ac:inkMk id="5" creationId="{05BDE34D-7D25-F043-9D9E-240F8A1D5EA9}"/>
          </ac:inkMkLst>
        </pc:inkChg>
        <pc:inkChg chg="add del">
          <ac:chgData name="Mourad Elhadef" userId="0a2b29ea4500b893" providerId="LiveId" clId="{0E02030B-AF22-144C-80CD-2E03A91F7BAC}" dt="2019-11-05T16:35:11.792" v="12"/>
          <ac:inkMkLst>
            <pc:docMk/>
            <pc:sldMk cId="1201115110" sldId="268"/>
            <ac:inkMk id="6" creationId="{B0F0706B-7959-4B4E-8F49-68E3AC72F89B}"/>
          </ac:inkMkLst>
        </pc:inkChg>
        <pc:inkChg chg="add del">
          <ac:chgData name="Mourad Elhadef" userId="0a2b29ea4500b893" providerId="LiveId" clId="{0E02030B-AF22-144C-80CD-2E03A91F7BAC}" dt="2019-11-05T16:35:08.509" v="9"/>
          <ac:inkMkLst>
            <pc:docMk/>
            <pc:sldMk cId="1201115110" sldId="268"/>
            <ac:inkMk id="7" creationId="{46FC7DBF-C92E-7A46-A872-5047BC75FF0B}"/>
          </ac:inkMkLst>
        </pc:inkChg>
        <pc:inkChg chg="add del">
          <ac:chgData name="Mourad Elhadef" userId="0a2b29ea4500b893" providerId="LiveId" clId="{0E02030B-AF22-144C-80CD-2E03A91F7BAC}" dt="2019-11-05T16:35:08.509" v="9"/>
          <ac:inkMkLst>
            <pc:docMk/>
            <pc:sldMk cId="1201115110" sldId="268"/>
            <ac:inkMk id="8" creationId="{A6932163-43AD-0948-A0CC-2698F42BB5F0}"/>
          </ac:inkMkLst>
        </pc:inkChg>
        <pc:inkChg chg="add del">
          <ac:chgData name="Mourad Elhadef" userId="0a2b29ea4500b893" providerId="LiveId" clId="{0E02030B-AF22-144C-80CD-2E03A91F7BAC}" dt="2019-11-05T16:35:08.509" v="9"/>
          <ac:inkMkLst>
            <pc:docMk/>
            <pc:sldMk cId="1201115110" sldId="268"/>
            <ac:inkMk id="9" creationId="{A5D9F837-5D79-FB48-8881-76537BE17A13}"/>
          </ac:inkMkLst>
        </pc:inkChg>
        <pc:inkChg chg="add del">
          <ac:chgData name="Mourad Elhadef" userId="0a2b29ea4500b893" providerId="LiveId" clId="{0E02030B-AF22-144C-80CD-2E03A91F7BAC}" dt="2019-11-05T16:35:08.509" v="9"/>
          <ac:inkMkLst>
            <pc:docMk/>
            <pc:sldMk cId="1201115110" sldId="268"/>
            <ac:inkMk id="10" creationId="{A4B5AF5D-3FE0-9B4C-B0B9-B040C6BDE69F}"/>
          </ac:inkMkLst>
        </pc:inkChg>
        <pc:inkChg chg="add del">
          <ac:chgData name="Mourad Elhadef" userId="0a2b29ea4500b893" providerId="LiveId" clId="{0E02030B-AF22-144C-80CD-2E03A91F7BAC}" dt="2019-11-05T16:35:08.509" v="9"/>
          <ac:inkMkLst>
            <pc:docMk/>
            <pc:sldMk cId="1201115110" sldId="268"/>
            <ac:inkMk id="11" creationId="{70623894-5967-D342-8A0E-3207E6223C4F}"/>
          </ac:inkMkLst>
        </pc:inkChg>
        <pc:inkChg chg="add del mod reco modStrokes">
          <ac:chgData name="Mourad Elhadef" userId="0a2b29ea4500b893" providerId="LiveId" clId="{0E02030B-AF22-144C-80CD-2E03A91F7BAC}" dt="2019-11-05T16:35:11.794" v="13"/>
          <ac:inkMkLst>
            <pc:docMk/>
            <pc:sldMk cId="1201115110" sldId="268"/>
            <ac:inkMk id="12" creationId="{8F7192EF-2198-304B-94BD-C36334512D67}"/>
          </ac:inkMkLst>
        </pc:inkChg>
      </pc:sldChg>
      <pc:sldChg chg="addSp delSp">
        <pc:chgData name="Mourad Elhadef" userId="0a2b29ea4500b893" providerId="LiveId" clId="{0E02030B-AF22-144C-80CD-2E03A91F7BAC}" dt="2019-11-13T12:53:26.918" v="32"/>
        <pc:sldMkLst>
          <pc:docMk/>
          <pc:sldMk cId="2577713108" sldId="314"/>
        </pc:sldMkLst>
        <pc:inkChg chg="add">
          <ac:chgData name="Mourad Elhadef" userId="0a2b29ea4500b893" providerId="LiveId" clId="{0E02030B-AF22-144C-80CD-2E03A91F7BAC}" dt="2019-11-13T12:52:41.138" v="26"/>
          <ac:inkMkLst>
            <pc:docMk/>
            <pc:sldMk cId="2577713108" sldId="314"/>
            <ac:inkMk id="2" creationId="{17382A56-70B5-2D45-8749-98AD95CE90EC}"/>
          </ac:inkMkLst>
        </pc:inkChg>
        <pc:inkChg chg="add">
          <ac:chgData name="Mourad Elhadef" userId="0a2b29ea4500b893" providerId="LiveId" clId="{0E02030B-AF22-144C-80CD-2E03A91F7BAC}" dt="2019-11-13T12:53:03.232" v="28"/>
          <ac:inkMkLst>
            <pc:docMk/>
            <pc:sldMk cId="2577713108" sldId="314"/>
            <ac:inkMk id="5" creationId="{6E64F7A0-C932-EE48-899C-CB80D2AAAAE9}"/>
          </ac:inkMkLst>
        </pc:inkChg>
        <pc:inkChg chg="add del">
          <ac:chgData name="Mourad Elhadef" userId="0a2b29ea4500b893" providerId="LiveId" clId="{0E02030B-AF22-144C-80CD-2E03A91F7BAC}" dt="2019-11-13T12:53:26.918" v="32"/>
          <ac:inkMkLst>
            <pc:docMk/>
            <pc:sldMk cId="2577713108" sldId="314"/>
            <ac:inkMk id="6" creationId="{C2EC0806-7922-0443-AA8D-4D28BF1C9386}"/>
          </ac:inkMkLst>
        </pc:inkChg>
        <pc:inkChg chg="add del">
          <ac:chgData name="Mourad Elhadef" userId="0a2b29ea4500b893" providerId="LiveId" clId="{0E02030B-AF22-144C-80CD-2E03A91F7BAC}" dt="2019-11-13T12:53:26.918" v="32"/>
          <ac:inkMkLst>
            <pc:docMk/>
            <pc:sldMk cId="2577713108" sldId="314"/>
            <ac:inkMk id="7" creationId="{2ABEDBB4-3D4C-794C-BE5F-A439B995AA86}"/>
          </ac:inkMkLst>
        </pc:inkChg>
        <pc:inkChg chg="add reco">
          <ac:chgData name="Mourad Elhadef" userId="0a2b29ea4500b893" providerId="LiveId" clId="{0E02030B-AF22-144C-80CD-2E03A91F7BAC}" dt="2019-11-13T12:53:26.918" v="32"/>
          <ac:inkMkLst>
            <pc:docMk/>
            <pc:sldMk cId="2577713108" sldId="314"/>
            <ac:inkMk id="8" creationId="{85F5EEC8-4990-9245-9CAE-4A270EFB1943}"/>
          </ac:inkMkLst>
        </pc:inkChg>
      </pc:sldChg>
      <pc:sldChg chg="addSp delSp">
        <pc:chgData name="Mourad Elhadef" userId="0a2b29ea4500b893" providerId="LiveId" clId="{0E02030B-AF22-144C-80CD-2E03A91F7BAC}" dt="2019-11-05T16:50:31.366" v="22"/>
        <pc:sldMkLst>
          <pc:docMk/>
          <pc:sldMk cId="1509809607" sldId="315"/>
        </pc:sldMkLst>
        <pc:inkChg chg="add del">
          <ac:chgData name="Mourad Elhadef" userId="0a2b29ea4500b893" providerId="LiveId" clId="{0E02030B-AF22-144C-80CD-2E03A91F7BAC}" dt="2019-11-05T16:50:31.366" v="22"/>
          <ac:inkMkLst>
            <pc:docMk/>
            <pc:sldMk cId="1509809607" sldId="315"/>
            <ac:inkMk id="4" creationId="{AC958FD3-2FBC-4D40-BA9B-C0ADF3356AE6}"/>
          </ac:inkMkLst>
        </pc:inkChg>
      </pc:sldChg>
      <pc:sldChg chg="addSp delSp">
        <pc:chgData name="Mourad Elhadef" userId="0a2b29ea4500b893" providerId="LiveId" clId="{0E02030B-AF22-144C-80CD-2E03A91F7BAC}" dt="2019-11-13T12:49:33.480" v="25"/>
        <pc:sldMkLst>
          <pc:docMk/>
          <pc:sldMk cId="3174000" sldId="351"/>
        </pc:sldMkLst>
        <pc:inkChg chg="add del">
          <ac:chgData name="Mourad Elhadef" userId="0a2b29ea4500b893" providerId="LiveId" clId="{0E02030B-AF22-144C-80CD-2E03A91F7BAC}" dt="2019-11-13T12:49:33.480" v="25"/>
          <ac:inkMkLst>
            <pc:docMk/>
            <pc:sldMk cId="3174000" sldId="351"/>
            <ac:inkMk id="3" creationId="{177FC99F-C6D2-FE47-85BC-A88A21CE0921}"/>
          </ac:inkMkLst>
        </pc:inkChg>
      </pc:sldChg>
      <pc:sldChg chg="modSp">
        <pc:chgData name="Mourad Elhadef" userId="0a2b29ea4500b893" providerId="LiveId" clId="{0E02030B-AF22-144C-80CD-2E03A91F7BAC}" dt="2019-11-05T16:35:21.752" v="18" actId="1076"/>
        <pc:sldMkLst>
          <pc:docMk/>
          <pc:sldMk cId="1056080221" sldId="352"/>
        </pc:sldMkLst>
        <pc:spChg chg="mod">
          <ac:chgData name="Mourad Elhadef" userId="0a2b29ea4500b893" providerId="LiveId" clId="{0E02030B-AF22-144C-80CD-2E03A91F7BAC}" dt="2019-11-05T16:35:21.752" v="18" actId="1076"/>
          <ac:spMkLst>
            <pc:docMk/>
            <pc:sldMk cId="1056080221" sldId="352"/>
            <ac:spMk id="4" creationId="{00000000-0000-0000-0000-000000000000}"/>
          </ac:spMkLst>
        </pc:spChg>
      </pc:sldChg>
    </pc:docChg>
  </pc:docChgLst>
  <pc:docChgLst>
    <pc:chgData name="Mourad Elhadef" userId="0a2b29ea4500b893" providerId="LiveId" clId="{EE5BAEA0-9CD3-4F62-9DEE-6089E88FC7B4}"/>
    <pc:docChg chg="custSel modSld">
      <pc:chgData name="Mourad Elhadef" userId="0a2b29ea4500b893" providerId="LiveId" clId="{EE5BAEA0-9CD3-4F62-9DEE-6089E88FC7B4}" dt="2019-11-06T05:29:20.784" v="0" actId="478"/>
      <pc:docMkLst>
        <pc:docMk/>
      </pc:docMkLst>
      <pc:sldChg chg="delSp">
        <pc:chgData name="Mourad Elhadef" userId="0a2b29ea4500b893" providerId="LiveId" clId="{EE5BAEA0-9CD3-4F62-9DEE-6089E88FC7B4}" dt="2019-11-06T05:29:20.784" v="0" actId="478"/>
        <pc:sldMkLst>
          <pc:docMk/>
          <pc:sldMk cId="1201115110" sldId="268"/>
        </pc:sldMkLst>
        <pc:inkChg chg="del">
          <ac:chgData name="Mourad Elhadef" userId="0a2b29ea4500b893" providerId="LiveId" clId="{EE5BAEA0-9CD3-4F62-9DEE-6089E88FC7B4}" dt="2019-11-06T05:29:20.784" v="0" actId="478"/>
          <ac:inkMkLst>
            <pc:docMk/>
            <pc:sldMk cId="1201115110" sldId="268"/>
            <ac:inkMk id="5" creationId="{05BDE34D-7D25-F043-9D9E-240F8A1D5EA9}"/>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78C74D-36BF-4BF3-A7B5-9BAF3E17FEE5}" type="doc">
      <dgm:prSet loTypeId="urn:microsoft.com/office/officeart/2005/8/layout/hProcess9" loCatId="process" qsTypeId="urn:microsoft.com/office/officeart/2005/8/quickstyle/simple5" qsCatId="simple" csTypeId="urn:microsoft.com/office/officeart/2005/8/colors/accent1_3" csCatId="accent1" phldr="1"/>
      <dgm:spPr/>
    </dgm:pt>
    <dgm:pt modelId="{20218DA3-8910-4CEE-94FA-AE1557BADE21}">
      <dgm:prSet phldrT="[Text]" custT="1"/>
      <dgm:spPr/>
      <dgm:t>
        <a:bodyPr/>
        <a:lstStyle/>
        <a:p>
          <a:pPr rtl="1"/>
          <a:r>
            <a:rPr lang="en-US" sz="2000" b="1" dirty="0">
              <a:solidFill>
                <a:schemeClr val="tx1"/>
              </a:solidFill>
              <a:latin typeface="Calibri" pitchFamily="34" charset="0"/>
            </a:rPr>
            <a:t>character</a:t>
          </a:r>
          <a:endParaRPr lang="ar-SA" sz="2000" b="1" dirty="0">
            <a:solidFill>
              <a:schemeClr val="tx1"/>
            </a:solidFill>
            <a:latin typeface="Calibri" pitchFamily="34" charset="0"/>
          </a:endParaRPr>
        </a:p>
      </dgm:t>
    </dgm:pt>
    <dgm:pt modelId="{EBEAD6DB-7672-4B6B-80E6-FB778E960261}" type="parTrans" cxnId="{F7FEB385-0377-4A46-B622-59639D8DD80E}">
      <dgm:prSet/>
      <dgm:spPr/>
      <dgm:t>
        <a:bodyPr/>
        <a:lstStyle/>
        <a:p>
          <a:pPr rtl="1"/>
          <a:endParaRPr lang="ar-SA" sz="2000" b="1">
            <a:solidFill>
              <a:schemeClr val="tx1"/>
            </a:solidFill>
            <a:latin typeface="Calibri" pitchFamily="34" charset="0"/>
          </a:endParaRPr>
        </a:p>
      </dgm:t>
    </dgm:pt>
    <dgm:pt modelId="{D8F12CB7-1457-4CF0-B08E-421B5A115E01}" type="sibTrans" cxnId="{F7FEB385-0377-4A46-B622-59639D8DD80E}">
      <dgm:prSet/>
      <dgm:spPr/>
      <dgm:t>
        <a:bodyPr/>
        <a:lstStyle/>
        <a:p>
          <a:pPr rtl="1"/>
          <a:endParaRPr lang="ar-SA" sz="2000" b="1">
            <a:solidFill>
              <a:schemeClr val="tx1"/>
            </a:solidFill>
            <a:latin typeface="Calibri" pitchFamily="34" charset="0"/>
          </a:endParaRPr>
        </a:p>
      </dgm:t>
    </dgm:pt>
    <dgm:pt modelId="{58CD2A26-6522-4BE0-9DD5-EB53AB9DFB82}">
      <dgm:prSet phldrT="[Text]" custT="1"/>
      <dgm:spPr/>
      <dgm:t>
        <a:bodyPr/>
        <a:lstStyle/>
        <a:p>
          <a:pPr rtl="1"/>
          <a:r>
            <a:rPr lang="en-US" sz="2000" b="1" dirty="0">
              <a:solidFill>
                <a:schemeClr val="tx1"/>
              </a:solidFill>
              <a:latin typeface="Calibri" pitchFamily="34" charset="0"/>
            </a:rPr>
            <a:t>field</a:t>
          </a:r>
          <a:endParaRPr lang="ar-SA" sz="2000" b="1" dirty="0">
            <a:solidFill>
              <a:schemeClr val="tx1"/>
            </a:solidFill>
            <a:latin typeface="Calibri" pitchFamily="34" charset="0"/>
          </a:endParaRPr>
        </a:p>
      </dgm:t>
    </dgm:pt>
    <dgm:pt modelId="{76C18752-F7EB-4824-99E5-866433996DB8}" type="parTrans" cxnId="{005EBA74-3530-463E-BD95-C856F951C3F7}">
      <dgm:prSet/>
      <dgm:spPr/>
      <dgm:t>
        <a:bodyPr/>
        <a:lstStyle/>
        <a:p>
          <a:pPr rtl="1"/>
          <a:endParaRPr lang="ar-SA" sz="2000" b="1">
            <a:solidFill>
              <a:schemeClr val="tx1"/>
            </a:solidFill>
            <a:latin typeface="Calibri" pitchFamily="34" charset="0"/>
          </a:endParaRPr>
        </a:p>
      </dgm:t>
    </dgm:pt>
    <dgm:pt modelId="{5E06531E-B2DD-45BF-A7A0-175682706462}" type="sibTrans" cxnId="{005EBA74-3530-463E-BD95-C856F951C3F7}">
      <dgm:prSet/>
      <dgm:spPr/>
      <dgm:t>
        <a:bodyPr/>
        <a:lstStyle/>
        <a:p>
          <a:pPr rtl="1"/>
          <a:endParaRPr lang="ar-SA" sz="2000" b="1">
            <a:solidFill>
              <a:schemeClr val="tx1"/>
            </a:solidFill>
            <a:latin typeface="Calibri" pitchFamily="34" charset="0"/>
          </a:endParaRPr>
        </a:p>
      </dgm:t>
    </dgm:pt>
    <dgm:pt modelId="{4D70646F-A268-4C26-993E-57549BBFD73B}">
      <dgm:prSet phldrT="[Text]" custT="1"/>
      <dgm:spPr/>
      <dgm:t>
        <a:bodyPr/>
        <a:lstStyle/>
        <a:p>
          <a:pPr rtl="1"/>
          <a:r>
            <a:rPr lang="en-US" sz="2000" b="1" dirty="0">
              <a:solidFill>
                <a:schemeClr val="tx1"/>
              </a:solidFill>
              <a:latin typeface="Calibri" pitchFamily="34" charset="0"/>
            </a:rPr>
            <a:t>record</a:t>
          </a:r>
          <a:endParaRPr lang="ar-SA" sz="2000" b="1" dirty="0">
            <a:solidFill>
              <a:schemeClr val="tx1"/>
            </a:solidFill>
            <a:latin typeface="Calibri" pitchFamily="34" charset="0"/>
          </a:endParaRPr>
        </a:p>
      </dgm:t>
    </dgm:pt>
    <dgm:pt modelId="{14D81DAB-54FB-4B95-B8E3-0FECBE13876C}" type="parTrans" cxnId="{C4950944-E35E-482A-9BC1-40EEC05601CE}">
      <dgm:prSet/>
      <dgm:spPr/>
      <dgm:t>
        <a:bodyPr/>
        <a:lstStyle/>
        <a:p>
          <a:pPr rtl="1"/>
          <a:endParaRPr lang="ar-SA" sz="2000" b="1">
            <a:solidFill>
              <a:schemeClr val="tx1"/>
            </a:solidFill>
            <a:latin typeface="Calibri" pitchFamily="34" charset="0"/>
          </a:endParaRPr>
        </a:p>
      </dgm:t>
    </dgm:pt>
    <dgm:pt modelId="{8D6B433D-C37C-4334-99D1-61C754D30DE0}" type="sibTrans" cxnId="{C4950944-E35E-482A-9BC1-40EEC05601CE}">
      <dgm:prSet/>
      <dgm:spPr/>
      <dgm:t>
        <a:bodyPr/>
        <a:lstStyle/>
        <a:p>
          <a:pPr rtl="1"/>
          <a:endParaRPr lang="ar-SA" sz="2000" b="1">
            <a:solidFill>
              <a:schemeClr val="tx1"/>
            </a:solidFill>
            <a:latin typeface="Calibri" pitchFamily="34" charset="0"/>
          </a:endParaRPr>
        </a:p>
      </dgm:t>
    </dgm:pt>
    <dgm:pt modelId="{E2513423-214B-480C-A6CA-51BD80164322}">
      <dgm:prSet custT="1"/>
      <dgm:spPr/>
      <dgm:t>
        <a:bodyPr/>
        <a:lstStyle/>
        <a:p>
          <a:pPr rtl="1"/>
          <a:r>
            <a:rPr lang="en-US" sz="2000" b="1" dirty="0">
              <a:solidFill>
                <a:schemeClr val="tx1"/>
              </a:solidFill>
              <a:latin typeface="Calibri" pitchFamily="34" charset="0"/>
            </a:rPr>
            <a:t>file</a:t>
          </a:r>
          <a:endParaRPr lang="ar-SA" sz="2000" b="1" dirty="0">
            <a:solidFill>
              <a:schemeClr val="tx1"/>
            </a:solidFill>
            <a:latin typeface="Calibri" pitchFamily="34" charset="0"/>
          </a:endParaRPr>
        </a:p>
      </dgm:t>
    </dgm:pt>
    <dgm:pt modelId="{5DA23CC3-5BBD-49F7-AFE8-CA56D2CD2773}" type="parTrans" cxnId="{72880825-BD39-459B-8FEE-AB16F9CF6F1B}">
      <dgm:prSet/>
      <dgm:spPr/>
      <dgm:t>
        <a:bodyPr/>
        <a:lstStyle/>
        <a:p>
          <a:pPr rtl="1"/>
          <a:endParaRPr lang="ar-SA" sz="2000" b="1">
            <a:solidFill>
              <a:schemeClr val="tx1"/>
            </a:solidFill>
            <a:latin typeface="Calibri" pitchFamily="34" charset="0"/>
          </a:endParaRPr>
        </a:p>
      </dgm:t>
    </dgm:pt>
    <dgm:pt modelId="{B312C6A9-4CBA-40EB-97AB-901B2CBDEAF0}" type="sibTrans" cxnId="{72880825-BD39-459B-8FEE-AB16F9CF6F1B}">
      <dgm:prSet/>
      <dgm:spPr/>
      <dgm:t>
        <a:bodyPr/>
        <a:lstStyle/>
        <a:p>
          <a:pPr rtl="1"/>
          <a:endParaRPr lang="ar-SA" sz="2000" b="1">
            <a:solidFill>
              <a:schemeClr val="tx1"/>
            </a:solidFill>
            <a:latin typeface="Calibri" pitchFamily="34" charset="0"/>
          </a:endParaRPr>
        </a:p>
      </dgm:t>
    </dgm:pt>
    <dgm:pt modelId="{742E728C-72A8-416F-8BF1-C4370AA0E11E}">
      <dgm:prSet custT="1"/>
      <dgm:spPr/>
      <dgm:t>
        <a:bodyPr/>
        <a:lstStyle/>
        <a:p>
          <a:pPr rtl="1"/>
          <a:r>
            <a:rPr lang="en-US" sz="2000" b="1" dirty="0">
              <a:solidFill>
                <a:schemeClr val="tx1"/>
              </a:solidFill>
              <a:latin typeface="Calibri" pitchFamily="34" charset="0"/>
            </a:rPr>
            <a:t>database</a:t>
          </a:r>
          <a:endParaRPr lang="ar-SA" sz="2000" b="1" dirty="0">
            <a:solidFill>
              <a:schemeClr val="tx1"/>
            </a:solidFill>
            <a:latin typeface="Calibri" pitchFamily="34" charset="0"/>
          </a:endParaRPr>
        </a:p>
      </dgm:t>
    </dgm:pt>
    <dgm:pt modelId="{FEA65960-A9DD-4833-9D39-7C8BAC6F7632}" type="parTrans" cxnId="{41FCD4A9-655F-4412-A7B9-4F62BAA80F25}">
      <dgm:prSet/>
      <dgm:spPr/>
      <dgm:t>
        <a:bodyPr/>
        <a:lstStyle/>
        <a:p>
          <a:pPr rtl="1"/>
          <a:endParaRPr lang="ar-SA" sz="2000" b="1">
            <a:solidFill>
              <a:schemeClr val="tx1"/>
            </a:solidFill>
            <a:latin typeface="Calibri" pitchFamily="34" charset="0"/>
          </a:endParaRPr>
        </a:p>
      </dgm:t>
    </dgm:pt>
    <dgm:pt modelId="{277A5E4E-681E-47E4-AB02-50E710BB43A7}" type="sibTrans" cxnId="{41FCD4A9-655F-4412-A7B9-4F62BAA80F25}">
      <dgm:prSet/>
      <dgm:spPr/>
      <dgm:t>
        <a:bodyPr/>
        <a:lstStyle/>
        <a:p>
          <a:pPr rtl="1"/>
          <a:endParaRPr lang="ar-SA" sz="2000" b="1">
            <a:solidFill>
              <a:schemeClr val="tx1"/>
            </a:solidFill>
            <a:latin typeface="Calibri" pitchFamily="34" charset="0"/>
          </a:endParaRPr>
        </a:p>
      </dgm:t>
    </dgm:pt>
    <dgm:pt modelId="{28EBE386-C016-424E-A63E-48012CD3B844}" type="pres">
      <dgm:prSet presAssocID="{A378C74D-36BF-4BF3-A7B5-9BAF3E17FEE5}" presName="CompostProcess" presStyleCnt="0">
        <dgm:presLayoutVars>
          <dgm:dir/>
          <dgm:resizeHandles val="exact"/>
        </dgm:presLayoutVars>
      </dgm:prSet>
      <dgm:spPr/>
    </dgm:pt>
    <dgm:pt modelId="{2C083F29-4917-4CEE-BC7B-ED41E92881F2}" type="pres">
      <dgm:prSet presAssocID="{A378C74D-36BF-4BF3-A7B5-9BAF3E17FEE5}" presName="arrow" presStyleLbl="bgShp" presStyleIdx="0" presStyleCnt="1"/>
      <dgm:spPr/>
    </dgm:pt>
    <dgm:pt modelId="{7A54F141-73A4-44BB-A291-D80268C8CC9E}" type="pres">
      <dgm:prSet presAssocID="{A378C74D-36BF-4BF3-A7B5-9BAF3E17FEE5}" presName="linearProcess" presStyleCnt="0"/>
      <dgm:spPr/>
    </dgm:pt>
    <dgm:pt modelId="{55B9736C-DDF5-4621-8FED-2CA87FB7DAD2}" type="pres">
      <dgm:prSet presAssocID="{20218DA3-8910-4CEE-94FA-AE1557BADE21}" presName="textNode" presStyleLbl="node1" presStyleIdx="0" presStyleCnt="5">
        <dgm:presLayoutVars>
          <dgm:bulletEnabled val="1"/>
        </dgm:presLayoutVars>
      </dgm:prSet>
      <dgm:spPr/>
    </dgm:pt>
    <dgm:pt modelId="{3D04E7EF-1CCF-47F7-87B8-79B65DE50E83}" type="pres">
      <dgm:prSet presAssocID="{D8F12CB7-1457-4CF0-B08E-421B5A115E01}" presName="sibTrans" presStyleCnt="0"/>
      <dgm:spPr/>
    </dgm:pt>
    <dgm:pt modelId="{978DC719-2AE7-45EC-8B5E-3D67DF6BBF2A}" type="pres">
      <dgm:prSet presAssocID="{58CD2A26-6522-4BE0-9DD5-EB53AB9DFB82}" presName="textNode" presStyleLbl="node1" presStyleIdx="1" presStyleCnt="5">
        <dgm:presLayoutVars>
          <dgm:bulletEnabled val="1"/>
        </dgm:presLayoutVars>
      </dgm:prSet>
      <dgm:spPr/>
    </dgm:pt>
    <dgm:pt modelId="{D8B5DD2D-25AF-4F0C-BE43-D4D33CA1B7D2}" type="pres">
      <dgm:prSet presAssocID="{5E06531E-B2DD-45BF-A7A0-175682706462}" presName="sibTrans" presStyleCnt="0"/>
      <dgm:spPr/>
    </dgm:pt>
    <dgm:pt modelId="{FB2CEB16-4273-431F-886D-99AA51A4FB97}" type="pres">
      <dgm:prSet presAssocID="{4D70646F-A268-4C26-993E-57549BBFD73B}" presName="textNode" presStyleLbl="node1" presStyleIdx="2" presStyleCnt="5" custLinFactNeighborX="-3352" custLinFactNeighborY="-2310">
        <dgm:presLayoutVars>
          <dgm:bulletEnabled val="1"/>
        </dgm:presLayoutVars>
      </dgm:prSet>
      <dgm:spPr/>
    </dgm:pt>
    <dgm:pt modelId="{25792D31-FE89-4770-A7A5-87D71269DDAF}" type="pres">
      <dgm:prSet presAssocID="{8D6B433D-C37C-4334-99D1-61C754D30DE0}" presName="sibTrans" presStyleCnt="0"/>
      <dgm:spPr/>
    </dgm:pt>
    <dgm:pt modelId="{7CE482A4-C041-46E8-BECC-E6011333C177}" type="pres">
      <dgm:prSet presAssocID="{E2513423-214B-480C-A6CA-51BD80164322}" presName="textNode" presStyleLbl="node1" presStyleIdx="3" presStyleCnt="5">
        <dgm:presLayoutVars>
          <dgm:bulletEnabled val="1"/>
        </dgm:presLayoutVars>
      </dgm:prSet>
      <dgm:spPr/>
    </dgm:pt>
    <dgm:pt modelId="{483A3E9D-5E9A-4DD9-9135-2C547CDA6894}" type="pres">
      <dgm:prSet presAssocID="{B312C6A9-4CBA-40EB-97AB-901B2CBDEAF0}" presName="sibTrans" presStyleCnt="0"/>
      <dgm:spPr/>
    </dgm:pt>
    <dgm:pt modelId="{A916D539-1F30-46EC-9F35-445F42FF18FE}" type="pres">
      <dgm:prSet presAssocID="{742E728C-72A8-416F-8BF1-C4370AA0E11E}" presName="textNode" presStyleLbl="node1" presStyleIdx="4" presStyleCnt="5">
        <dgm:presLayoutVars>
          <dgm:bulletEnabled val="1"/>
        </dgm:presLayoutVars>
      </dgm:prSet>
      <dgm:spPr/>
    </dgm:pt>
  </dgm:ptLst>
  <dgm:cxnLst>
    <dgm:cxn modelId="{72880825-BD39-459B-8FEE-AB16F9CF6F1B}" srcId="{A378C74D-36BF-4BF3-A7B5-9BAF3E17FEE5}" destId="{E2513423-214B-480C-A6CA-51BD80164322}" srcOrd="3" destOrd="0" parTransId="{5DA23CC3-5BBD-49F7-AFE8-CA56D2CD2773}" sibTransId="{B312C6A9-4CBA-40EB-97AB-901B2CBDEAF0}"/>
    <dgm:cxn modelId="{C4950944-E35E-482A-9BC1-40EEC05601CE}" srcId="{A378C74D-36BF-4BF3-A7B5-9BAF3E17FEE5}" destId="{4D70646F-A268-4C26-993E-57549BBFD73B}" srcOrd="2" destOrd="0" parTransId="{14D81DAB-54FB-4B95-B8E3-0FECBE13876C}" sibTransId="{8D6B433D-C37C-4334-99D1-61C754D30DE0}"/>
    <dgm:cxn modelId="{57D1DD6A-49FD-4CE8-B496-7B6301D507DF}" type="presOf" srcId="{742E728C-72A8-416F-8BF1-C4370AA0E11E}" destId="{A916D539-1F30-46EC-9F35-445F42FF18FE}" srcOrd="0" destOrd="0" presId="urn:microsoft.com/office/officeart/2005/8/layout/hProcess9"/>
    <dgm:cxn modelId="{005EBA74-3530-463E-BD95-C856F951C3F7}" srcId="{A378C74D-36BF-4BF3-A7B5-9BAF3E17FEE5}" destId="{58CD2A26-6522-4BE0-9DD5-EB53AB9DFB82}" srcOrd="1" destOrd="0" parTransId="{76C18752-F7EB-4824-99E5-866433996DB8}" sibTransId="{5E06531E-B2DD-45BF-A7A0-175682706462}"/>
    <dgm:cxn modelId="{F7FEB385-0377-4A46-B622-59639D8DD80E}" srcId="{A378C74D-36BF-4BF3-A7B5-9BAF3E17FEE5}" destId="{20218DA3-8910-4CEE-94FA-AE1557BADE21}" srcOrd="0" destOrd="0" parTransId="{EBEAD6DB-7672-4B6B-80E6-FB778E960261}" sibTransId="{D8F12CB7-1457-4CF0-B08E-421B5A115E01}"/>
    <dgm:cxn modelId="{7DBDB39B-E91D-49C3-BCAF-C3D2A2FF6714}" type="presOf" srcId="{4D70646F-A268-4C26-993E-57549BBFD73B}" destId="{FB2CEB16-4273-431F-886D-99AA51A4FB97}" srcOrd="0" destOrd="0" presId="urn:microsoft.com/office/officeart/2005/8/layout/hProcess9"/>
    <dgm:cxn modelId="{50E0ECA4-69FD-44E9-984D-97B134669741}" type="presOf" srcId="{E2513423-214B-480C-A6CA-51BD80164322}" destId="{7CE482A4-C041-46E8-BECC-E6011333C177}" srcOrd="0" destOrd="0" presId="urn:microsoft.com/office/officeart/2005/8/layout/hProcess9"/>
    <dgm:cxn modelId="{41FCD4A9-655F-4412-A7B9-4F62BAA80F25}" srcId="{A378C74D-36BF-4BF3-A7B5-9BAF3E17FEE5}" destId="{742E728C-72A8-416F-8BF1-C4370AA0E11E}" srcOrd="4" destOrd="0" parTransId="{FEA65960-A9DD-4833-9D39-7C8BAC6F7632}" sibTransId="{277A5E4E-681E-47E4-AB02-50E710BB43A7}"/>
    <dgm:cxn modelId="{77974BCF-9788-413F-A966-09017568E0F9}" type="presOf" srcId="{A378C74D-36BF-4BF3-A7B5-9BAF3E17FEE5}" destId="{28EBE386-C016-424E-A63E-48012CD3B844}" srcOrd="0" destOrd="0" presId="urn:microsoft.com/office/officeart/2005/8/layout/hProcess9"/>
    <dgm:cxn modelId="{03BD3ED1-318F-4182-A02B-68DBE8265E84}" type="presOf" srcId="{58CD2A26-6522-4BE0-9DD5-EB53AB9DFB82}" destId="{978DC719-2AE7-45EC-8B5E-3D67DF6BBF2A}" srcOrd="0" destOrd="0" presId="urn:microsoft.com/office/officeart/2005/8/layout/hProcess9"/>
    <dgm:cxn modelId="{8671B9EA-B621-4A34-9A59-9BFE4A4B4D50}" type="presOf" srcId="{20218DA3-8910-4CEE-94FA-AE1557BADE21}" destId="{55B9736C-DDF5-4621-8FED-2CA87FB7DAD2}" srcOrd="0" destOrd="0" presId="urn:microsoft.com/office/officeart/2005/8/layout/hProcess9"/>
    <dgm:cxn modelId="{378A907D-E294-4595-96DB-6DEEFE069280}" type="presParOf" srcId="{28EBE386-C016-424E-A63E-48012CD3B844}" destId="{2C083F29-4917-4CEE-BC7B-ED41E92881F2}" srcOrd="0" destOrd="0" presId="urn:microsoft.com/office/officeart/2005/8/layout/hProcess9"/>
    <dgm:cxn modelId="{ECE2113C-94BD-4E5C-B39D-723DAA41435A}" type="presParOf" srcId="{28EBE386-C016-424E-A63E-48012CD3B844}" destId="{7A54F141-73A4-44BB-A291-D80268C8CC9E}" srcOrd="1" destOrd="0" presId="urn:microsoft.com/office/officeart/2005/8/layout/hProcess9"/>
    <dgm:cxn modelId="{75BF54D6-B1A6-4D14-88E7-A8E7DE52B1F4}" type="presParOf" srcId="{7A54F141-73A4-44BB-A291-D80268C8CC9E}" destId="{55B9736C-DDF5-4621-8FED-2CA87FB7DAD2}" srcOrd="0" destOrd="0" presId="urn:microsoft.com/office/officeart/2005/8/layout/hProcess9"/>
    <dgm:cxn modelId="{687B9E37-0CC1-466C-89CE-C6D2BC016C7B}" type="presParOf" srcId="{7A54F141-73A4-44BB-A291-D80268C8CC9E}" destId="{3D04E7EF-1CCF-47F7-87B8-79B65DE50E83}" srcOrd="1" destOrd="0" presId="urn:microsoft.com/office/officeart/2005/8/layout/hProcess9"/>
    <dgm:cxn modelId="{613FA2B3-3E29-4B60-A78D-5E63A9F902FF}" type="presParOf" srcId="{7A54F141-73A4-44BB-A291-D80268C8CC9E}" destId="{978DC719-2AE7-45EC-8B5E-3D67DF6BBF2A}" srcOrd="2" destOrd="0" presId="urn:microsoft.com/office/officeart/2005/8/layout/hProcess9"/>
    <dgm:cxn modelId="{FC7075B3-9A02-4D5D-B60C-C873B39EF3A2}" type="presParOf" srcId="{7A54F141-73A4-44BB-A291-D80268C8CC9E}" destId="{D8B5DD2D-25AF-4F0C-BE43-D4D33CA1B7D2}" srcOrd="3" destOrd="0" presId="urn:microsoft.com/office/officeart/2005/8/layout/hProcess9"/>
    <dgm:cxn modelId="{1A7DE9F6-61FD-485B-B8AA-7D1464B3A035}" type="presParOf" srcId="{7A54F141-73A4-44BB-A291-D80268C8CC9E}" destId="{FB2CEB16-4273-431F-886D-99AA51A4FB97}" srcOrd="4" destOrd="0" presId="urn:microsoft.com/office/officeart/2005/8/layout/hProcess9"/>
    <dgm:cxn modelId="{9136CAB5-A22D-43B8-B9E1-ECE801BA2E55}" type="presParOf" srcId="{7A54F141-73A4-44BB-A291-D80268C8CC9E}" destId="{25792D31-FE89-4770-A7A5-87D71269DDAF}" srcOrd="5" destOrd="0" presId="urn:microsoft.com/office/officeart/2005/8/layout/hProcess9"/>
    <dgm:cxn modelId="{9BB7BB1C-EE50-42FA-A466-0093E1C64D03}" type="presParOf" srcId="{7A54F141-73A4-44BB-A291-D80268C8CC9E}" destId="{7CE482A4-C041-46E8-BECC-E6011333C177}" srcOrd="6" destOrd="0" presId="urn:microsoft.com/office/officeart/2005/8/layout/hProcess9"/>
    <dgm:cxn modelId="{05C3EE5A-3AD0-4FB8-94BC-AF6EEF8426C2}" type="presParOf" srcId="{7A54F141-73A4-44BB-A291-D80268C8CC9E}" destId="{483A3E9D-5E9A-4DD9-9135-2C547CDA6894}" srcOrd="7" destOrd="0" presId="urn:microsoft.com/office/officeart/2005/8/layout/hProcess9"/>
    <dgm:cxn modelId="{F055921C-6A6D-47CD-AADD-59F59EA65127}" type="presParOf" srcId="{7A54F141-73A4-44BB-A291-D80268C8CC9E}" destId="{A916D539-1F30-46EC-9F35-445F42FF18FE}"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587D83-D5F9-4C51-AA1F-077A37718786}"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28C7163-0AE7-455E-9D70-A91315AA3070}">
      <dgm:prSet/>
      <dgm:spPr/>
      <dgm:t>
        <a:bodyPr/>
        <a:lstStyle/>
        <a:p>
          <a:pPr rtl="0"/>
          <a:r>
            <a:rPr lang="en-US" b="1"/>
            <a:t>Hierarchical Database</a:t>
          </a:r>
          <a:endParaRPr lang="en-US"/>
        </a:p>
      </dgm:t>
    </dgm:pt>
    <dgm:pt modelId="{9C2578E6-6C16-4F94-B762-0E47AD90490A}" type="parTrans" cxnId="{1D247E84-1802-4DB1-9404-6755F1BBD2EB}">
      <dgm:prSet/>
      <dgm:spPr/>
      <dgm:t>
        <a:bodyPr/>
        <a:lstStyle/>
        <a:p>
          <a:endParaRPr lang="en-US"/>
        </a:p>
      </dgm:t>
    </dgm:pt>
    <dgm:pt modelId="{F52F3CC5-445E-463C-8F31-0E906D775BC3}" type="sibTrans" cxnId="{1D247E84-1802-4DB1-9404-6755F1BBD2EB}">
      <dgm:prSet/>
      <dgm:spPr/>
      <dgm:t>
        <a:bodyPr/>
        <a:lstStyle/>
        <a:p>
          <a:endParaRPr lang="en-US"/>
        </a:p>
      </dgm:t>
    </dgm:pt>
    <dgm:pt modelId="{940089E8-F8D4-49C3-A995-69A0D9EA7B8A}" type="pres">
      <dgm:prSet presAssocID="{06587D83-D5F9-4C51-AA1F-077A37718786}" presName="CompostProcess" presStyleCnt="0">
        <dgm:presLayoutVars>
          <dgm:dir/>
          <dgm:resizeHandles val="exact"/>
        </dgm:presLayoutVars>
      </dgm:prSet>
      <dgm:spPr/>
    </dgm:pt>
    <dgm:pt modelId="{F2F9417C-2E5D-411B-AB81-33DE0480A9ED}" type="pres">
      <dgm:prSet presAssocID="{06587D83-D5F9-4C51-AA1F-077A37718786}" presName="arrow" presStyleLbl="bgShp" presStyleIdx="0" presStyleCnt="1" custLinFactNeighborX="-1306" custLinFactNeighborY="-18571"/>
      <dgm:spPr/>
    </dgm:pt>
    <dgm:pt modelId="{F0DF645A-1EDF-4A51-BF99-2F3F4C928AED}" type="pres">
      <dgm:prSet presAssocID="{06587D83-D5F9-4C51-AA1F-077A37718786}" presName="linearProcess" presStyleCnt="0"/>
      <dgm:spPr/>
    </dgm:pt>
    <dgm:pt modelId="{C95C9AD0-D779-48AA-A665-4CB3553616D8}" type="pres">
      <dgm:prSet presAssocID="{B28C7163-0AE7-455E-9D70-A91315AA3070}" presName="textNode" presStyleLbl="node1" presStyleIdx="0" presStyleCnt="1" custScaleX="93056" custLinFactNeighborX="-1300" custLinFactNeighborY="3906">
        <dgm:presLayoutVars>
          <dgm:bulletEnabled val="1"/>
        </dgm:presLayoutVars>
      </dgm:prSet>
      <dgm:spPr/>
    </dgm:pt>
  </dgm:ptLst>
  <dgm:cxnLst>
    <dgm:cxn modelId="{1D247E84-1802-4DB1-9404-6755F1BBD2EB}" srcId="{06587D83-D5F9-4C51-AA1F-077A37718786}" destId="{B28C7163-0AE7-455E-9D70-A91315AA3070}" srcOrd="0" destOrd="0" parTransId="{9C2578E6-6C16-4F94-B762-0E47AD90490A}" sibTransId="{F52F3CC5-445E-463C-8F31-0E906D775BC3}"/>
    <dgm:cxn modelId="{1CE808AE-7830-4E8B-9A3C-0F23C6C95A3F}" type="presOf" srcId="{06587D83-D5F9-4C51-AA1F-077A37718786}" destId="{940089E8-F8D4-49C3-A995-69A0D9EA7B8A}" srcOrd="0" destOrd="0" presId="urn:microsoft.com/office/officeart/2005/8/layout/hProcess9"/>
    <dgm:cxn modelId="{088875BC-AD6B-4057-9FFA-EE98F5633A4D}" type="presOf" srcId="{B28C7163-0AE7-455E-9D70-A91315AA3070}" destId="{C95C9AD0-D779-48AA-A665-4CB3553616D8}" srcOrd="0" destOrd="0" presId="urn:microsoft.com/office/officeart/2005/8/layout/hProcess9"/>
    <dgm:cxn modelId="{F9540DD8-D55F-4998-B770-9A5822FDA76C}" type="presParOf" srcId="{940089E8-F8D4-49C3-A995-69A0D9EA7B8A}" destId="{F2F9417C-2E5D-411B-AB81-33DE0480A9ED}" srcOrd="0" destOrd="0" presId="urn:microsoft.com/office/officeart/2005/8/layout/hProcess9"/>
    <dgm:cxn modelId="{20277474-EC12-48CD-9281-F38301BE5BE9}" type="presParOf" srcId="{940089E8-F8D4-49C3-A995-69A0D9EA7B8A}" destId="{F0DF645A-1EDF-4A51-BF99-2F3F4C928AED}" srcOrd="1" destOrd="0" presId="urn:microsoft.com/office/officeart/2005/8/layout/hProcess9"/>
    <dgm:cxn modelId="{F6152428-9778-4FF4-888B-5A46C34930BC}" type="presParOf" srcId="{F0DF645A-1EDF-4A51-BF99-2F3F4C928AED}" destId="{C95C9AD0-D779-48AA-A665-4CB3553616D8}"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587D83-D5F9-4C51-AA1F-077A37718786}"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28C7163-0AE7-455E-9D70-A91315AA3070}">
      <dgm:prSet/>
      <dgm:spPr/>
      <dgm:t>
        <a:bodyPr/>
        <a:lstStyle/>
        <a:p>
          <a:pPr rtl="0"/>
          <a:r>
            <a:rPr lang="en-US" b="1"/>
            <a:t>Hierarchical Database</a:t>
          </a:r>
          <a:endParaRPr lang="en-US"/>
        </a:p>
      </dgm:t>
    </dgm:pt>
    <dgm:pt modelId="{9C2578E6-6C16-4F94-B762-0E47AD90490A}" type="parTrans" cxnId="{1D247E84-1802-4DB1-9404-6755F1BBD2EB}">
      <dgm:prSet/>
      <dgm:spPr/>
      <dgm:t>
        <a:bodyPr/>
        <a:lstStyle/>
        <a:p>
          <a:endParaRPr lang="en-US"/>
        </a:p>
      </dgm:t>
    </dgm:pt>
    <dgm:pt modelId="{F52F3CC5-445E-463C-8F31-0E906D775BC3}" type="sibTrans" cxnId="{1D247E84-1802-4DB1-9404-6755F1BBD2EB}">
      <dgm:prSet/>
      <dgm:spPr/>
      <dgm:t>
        <a:bodyPr/>
        <a:lstStyle/>
        <a:p>
          <a:endParaRPr lang="en-US"/>
        </a:p>
      </dgm:t>
    </dgm:pt>
    <dgm:pt modelId="{940089E8-F8D4-49C3-A995-69A0D9EA7B8A}" type="pres">
      <dgm:prSet presAssocID="{06587D83-D5F9-4C51-AA1F-077A37718786}" presName="CompostProcess" presStyleCnt="0">
        <dgm:presLayoutVars>
          <dgm:dir/>
          <dgm:resizeHandles val="exact"/>
        </dgm:presLayoutVars>
      </dgm:prSet>
      <dgm:spPr/>
    </dgm:pt>
    <dgm:pt modelId="{F2F9417C-2E5D-411B-AB81-33DE0480A9ED}" type="pres">
      <dgm:prSet presAssocID="{06587D83-D5F9-4C51-AA1F-077A37718786}" presName="arrow" presStyleLbl="bgShp" presStyleIdx="0" presStyleCnt="1" custLinFactNeighborX="-1306" custLinFactNeighborY="-18571"/>
      <dgm:spPr/>
    </dgm:pt>
    <dgm:pt modelId="{F0DF645A-1EDF-4A51-BF99-2F3F4C928AED}" type="pres">
      <dgm:prSet presAssocID="{06587D83-D5F9-4C51-AA1F-077A37718786}" presName="linearProcess" presStyleCnt="0"/>
      <dgm:spPr/>
    </dgm:pt>
    <dgm:pt modelId="{C95C9AD0-D779-48AA-A665-4CB3553616D8}" type="pres">
      <dgm:prSet presAssocID="{B28C7163-0AE7-455E-9D70-A91315AA3070}" presName="textNode" presStyleLbl="node1" presStyleIdx="0" presStyleCnt="1" custScaleX="93056" custLinFactNeighborX="-1300" custLinFactNeighborY="3906">
        <dgm:presLayoutVars>
          <dgm:bulletEnabled val="1"/>
        </dgm:presLayoutVars>
      </dgm:prSet>
      <dgm:spPr/>
    </dgm:pt>
  </dgm:ptLst>
  <dgm:cxnLst>
    <dgm:cxn modelId="{1D247E84-1802-4DB1-9404-6755F1BBD2EB}" srcId="{06587D83-D5F9-4C51-AA1F-077A37718786}" destId="{B28C7163-0AE7-455E-9D70-A91315AA3070}" srcOrd="0" destOrd="0" parTransId="{9C2578E6-6C16-4F94-B762-0E47AD90490A}" sibTransId="{F52F3CC5-445E-463C-8F31-0E906D775BC3}"/>
    <dgm:cxn modelId="{1CE808AE-7830-4E8B-9A3C-0F23C6C95A3F}" type="presOf" srcId="{06587D83-D5F9-4C51-AA1F-077A37718786}" destId="{940089E8-F8D4-49C3-A995-69A0D9EA7B8A}" srcOrd="0" destOrd="0" presId="urn:microsoft.com/office/officeart/2005/8/layout/hProcess9"/>
    <dgm:cxn modelId="{088875BC-AD6B-4057-9FFA-EE98F5633A4D}" type="presOf" srcId="{B28C7163-0AE7-455E-9D70-A91315AA3070}" destId="{C95C9AD0-D779-48AA-A665-4CB3553616D8}" srcOrd="0" destOrd="0" presId="urn:microsoft.com/office/officeart/2005/8/layout/hProcess9"/>
    <dgm:cxn modelId="{F9540DD8-D55F-4998-B770-9A5822FDA76C}" type="presParOf" srcId="{940089E8-F8D4-49C3-A995-69A0D9EA7B8A}" destId="{F2F9417C-2E5D-411B-AB81-33DE0480A9ED}" srcOrd="0" destOrd="0" presId="urn:microsoft.com/office/officeart/2005/8/layout/hProcess9"/>
    <dgm:cxn modelId="{20277474-EC12-48CD-9281-F38301BE5BE9}" type="presParOf" srcId="{940089E8-F8D4-49C3-A995-69A0D9EA7B8A}" destId="{F0DF645A-1EDF-4A51-BF99-2F3F4C928AED}" srcOrd="1" destOrd="0" presId="urn:microsoft.com/office/officeart/2005/8/layout/hProcess9"/>
    <dgm:cxn modelId="{F6152428-9778-4FF4-888B-5A46C34930BC}" type="presParOf" srcId="{F0DF645A-1EDF-4A51-BF99-2F3F4C928AED}" destId="{C95C9AD0-D779-48AA-A665-4CB3553616D8}"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53A3CF-BAAC-45CA-8F35-2D47FBFBC6F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F09A169-4F18-4734-9DC4-5BA106CF9992}">
      <dgm:prSet/>
      <dgm:spPr/>
      <dgm:t>
        <a:bodyPr/>
        <a:lstStyle/>
        <a:p>
          <a:pPr rtl="0"/>
          <a:r>
            <a:rPr lang="en-US" b="1"/>
            <a:t>Network Database</a:t>
          </a:r>
          <a:endParaRPr lang="en-US"/>
        </a:p>
      </dgm:t>
    </dgm:pt>
    <dgm:pt modelId="{7DB29064-8702-4D15-9583-919567411D8E}" type="parTrans" cxnId="{5E541C49-B823-4AF2-A711-3F73D63F763F}">
      <dgm:prSet/>
      <dgm:spPr/>
      <dgm:t>
        <a:bodyPr/>
        <a:lstStyle/>
        <a:p>
          <a:endParaRPr lang="en-US"/>
        </a:p>
      </dgm:t>
    </dgm:pt>
    <dgm:pt modelId="{9524DCAB-6819-40D8-ACB4-593149BCF796}" type="sibTrans" cxnId="{5E541C49-B823-4AF2-A711-3F73D63F763F}">
      <dgm:prSet/>
      <dgm:spPr/>
      <dgm:t>
        <a:bodyPr/>
        <a:lstStyle/>
        <a:p>
          <a:endParaRPr lang="en-US"/>
        </a:p>
      </dgm:t>
    </dgm:pt>
    <dgm:pt modelId="{D8FACBFD-2A3D-4CB2-80C0-56F1C1FE9385}" type="pres">
      <dgm:prSet presAssocID="{0553A3CF-BAAC-45CA-8F35-2D47FBFBC6F1}" presName="CompostProcess" presStyleCnt="0">
        <dgm:presLayoutVars>
          <dgm:dir/>
          <dgm:resizeHandles val="exact"/>
        </dgm:presLayoutVars>
      </dgm:prSet>
      <dgm:spPr/>
    </dgm:pt>
    <dgm:pt modelId="{6FCD563B-DD9E-4531-B8FD-58F320E9F76E}" type="pres">
      <dgm:prSet presAssocID="{0553A3CF-BAAC-45CA-8F35-2D47FBFBC6F1}" presName="arrow" presStyleLbl="bgShp" presStyleIdx="0" presStyleCnt="1"/>
      <dgm:spPr/>
    </dgm:pt>
    <dgm:pt modelId="{4FB3A128-C4F4-4C5B-88CB-7AFD022ECBA7}" type="pres">
      <dgm:prSet presAssocID="{0553A3CF-BAAC-45CA-8F35-2D47FBFBC6F1}" presName="linearProcess" presStyleCnt="0"/>
      <dgm:spPr/>
    </dgm:pt>
    <dgm:pt modelId="{ED2EAFC6-9D95-416B-AC66-ADD8044B4B7B}" type="pres">
      <dgm:prSet presAssocID="{0F09A169-4F18-4734-9DC4-5BA106CF9992}" presName="textNode" presStyleLbl="node1" presStyleIdx="0" presStyleCnt="1" custScaleY="108334">
        <dgm:presLayoutVars>
          <dgm:bulletEnabled val="1"/>
        </dgm:presLayoutVars>
      </dgm:prSet>
      <dgm:spPr/>
    </dgm:pt>
  </dgm:ptLst>
  <dgm:cxnLst>
    <dgm:cxn modelId="{BC177E23-904A-46A0-B7C2-B233F38C8354}" type="presOf" srcId="{0F09A169-4F18-4734-9DC4-5BA106CF9992}" destId="{ED2EAFC6-9D95-416B-AC66-ADD8044B4B7B}" srcOrd="0" destOrd="0" presId="urn:microsoft.com/office/officeart/2005/8/layout/hProcess9"/>
    <dgm:cxn modelId="{5E541C49-B823-4AF2-A711-3F73D63F763F}" srcId="{0553A3CF-BAAC-45CA-8F35-2D47FBFBC6F1}" destId="{0F09A169-4F18-4734-9DC4-5BA106CF9992}" srcOrd="0" destOrd="0" parTransId="{7DB29064-8702-4D15-9583-919567411D8E}" sibTransId="{9524DCAB-6819-40D8-ACB4-593149BCF796}"/>
    <dgm:cxn modelId="{94D4FE6A-8282-4C2A-B654-E5476B952C28}" type="presOf" srcId="{0553A3CF-BAAC-45CA-8F35-2D47FBFBC6F1}" destId="{D8FACBFD-2A3D-4CB2-80C0-56F1C1FE9385}" srcOrd="0" destOrd="0" presId="urn:microsoft.com/office/officeart/2005/8/layout/hProcess9"/>
    <dgm:cxn modelId="{D36630DB-8EE8-476B-8E11-8705AE42381C}" type="presParOf" srcId="{D8FACBFD-2A3D-4CB2-80C0-56F1C1FE9385}" destId="{6FCD563B-DD9E-4531-B8FD-58F320E9F76E}" srcOrd="0" destOrd="0" presId="urn:microsoft.com/office/officeart/2005/8/layout/hProcess9"/>
    <dgm:cxn modelId="{A0DD3C14-F199-4DB5-94EA-94C10520FFA0}" type="presParOf" srcId="{D8FACBFD-2A3D-4CB2-80C0-56F1C1FE9385}" destId="{4FB3A128-C4F4-4C5B-88CB-7AFD022ECBA7}" srcOrd="1" destOrd="0" presId="urn:microsoft.com/office/officeart/2005/8/layout/hProcess9"/>
    <dgm:cxn modelId="{3B42F88C-C435-47B5-9866-01356DE87954}" type="presParOf" srcId="{4FB3A128-C4F4-4C5B-88CB-7AFD022ECBA7}" destId="{ED2EAFC6-9D95-416B-AC66-ADD8044B4B7B}"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EC9D68-4FCD-4A19-8E20-1BBFC7DFDE25}" type="doc">
      <dgm:prSet loTypeId="urn:microsoft.com/office/officeart/2005/8/layout/vList2" loCatId="list" qsTypeId="urn:microsoft.com/office/officeart/2005/8/quickstyle/3d1" qsCatId="3D" csTypeId="urn:microsoft.com/office/officeart/2005/8/colors/accent1_2" csCatId="accent1"/>
      <dgm:spPr/>
      <dgm:t>
        <a:bodyPr/>
        <a:lstStyle/>
        <a:p>
          <a:endParaRPr lang="en-US"/>
        </a:p>
      </dgm:t>
    </dgm:pt>
    <dgm:pt modelId="{2FABA9A8-DA67-4DF5-AD12-2EB891F9ECE6}">
      <dgm:prSet/>
      <dgm:spPr/>
      <dgm:t>
        <a:bodyPr/>
        <a:lstStyle/>
        <a:p>
          <a:pPr rtl="0"/>
          <a:r>
            <a:rPr lang="en-US" b="1"/>
            <a:t>Brief Database Model Overview</a:t>
          </a:r>
          <a:endParaRPr lang="en-US"/>
        </a:p>
      </dgm:t>
    </dgm:pt>
    <dgm:pt modelId="{B49E2A73-733E-4DF0-B80B-796946EB1185}" type="parTrans" cxnId="{1A28E1F6-522A-4DBA-9DAC-111C8DA0E030}">
      <dgm:prSet/>
      <dgm:spPr/>
      <dgm:t>
        <a:bodyPr/>
        <a:lstStyle/>
        <a:p>
          <a:endParaRPr lang="en-US"/>
        </a:p>
      </dgm:t>
    </dgm:pt>
    <dgm:pt modelId="{887446FA-FA38-4967-A55A-206713560AC9}" type="sibTrans" cxnId="{1A28E1F6-522A-4DBA-9DAC-111C8DA0E030}">
      <dgm:prSet/>
      <dgm:spPr/>
      <dgm:t>
        <a:bodyPr/>
        <a:lstStyle/>
        <a:p>
          <a:endParaRPr lang="en-US"/>
        </a:p>
      </dgm:t>
    </dgm:pt>
    <dgm:pt modelId="{2F521636-70C8-4D46-9DB6-6D6D8EA5581D}" type="pres">
      <dgm:prSet presAssocID="{E1EC9D68-4FCD-4A19-8E20-1BBFC7DFDE25}" presName="linear" presStyleCnt="0">
        <dgm:presLayoutVars>
          <dgm:animLvl val="lvl"/>
          <dgm:resizeHandles val="exact"/>
        </dgm:presLayoutVars>
      </dgm:prSet>
      <dgm:spPr/>
    </dgm:pt>
    <dgm:pt modelId="{ACD2B2A1-22F4-497B-BBED-E1C22B0603CA}" type="pres">
      <dgm:prSet presAssocID="{2FABA9A8-DA67-4DF5-AD12-2EB891F9ECE6}" presName="parentText" presStyleLbl="node1" presStyleIdx="0" presStyleCnt="1" custLinFactNeighborX="26490" custLinFactNeighborY="-1503">
        <dgm:presLayoutVars>
          <dgm:chMax val="0"/>
          <dgm:bulletEnabled val="1"/>
        </dgm:presLayoutVars>
      </dgm:prSet>
      <dgm:spPr/>
    </dgm:pt>
  </dgm:ptLst>
  <dgm:cxnLst>
    <dgm:cxn modelId="{9BA9CB00-048A-4E50-A765-FCCE1917D964}" type="presOf" srcId="{E1EC9D68-4FCD-4A19-8E20-1BBFC7DFDE25}" destId="{2F521636-70C8-4D46-9DB6-6D6D8EA5581D}" srcOrd="0" destOrd="0" presId="urn:microsoft.com/office/officeart/2005/8/layout/vList2"/>
    <dgm:cxn modelId="{8FECC594-62CB-4A66-8662-B4D3308EFD6C}" type="presOf" srcId="{2FABA9A8-DA67-4DF5-AD12-2EB891F9ECE6}" destId="{ACD2B2A1-22F4-497B-BBED-E1C22B0603CA}" srcOrd="0" destOrd="0" presId="urn:microsoft.com/office/officeart/2005/8/layout/vList2"/>
    <dgm:cxn modelId="{1A28E1F6-522A-4DBA-9DAC-111C8DA0E030}" srcId="{E1EC9D68-4FCD-4A19-8E20-1BBFC7DFDE25}" destId="{2FABA9A8-DA67-4DF5-AD12-2EB891F9ECE6}" srcOrd="0" destOrd="0" parTransId="{B49E2A73-733E-4DF0-B80B-796946EB1185}" sibTransId="{887446FA-FA38-4967-A55A-206713560AC9}"/>
    <dgm:cxn modelId="{C5DFFDF9-A29B-48D2-ABAF-0446B8F3213D}" type="presParOf" srcId="{2F521636-70C8-4D46-9DB6-6D6D8EA5581D}" destId="{ACD2B2A1-22F4-497B-BBED-E1C22B0603C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419867-EDE6-415A-B962-9AA560A2466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62510EC-E2E9-48AE-ABD4-6E8A71E8874A}">
      <dgm:prSet/>
      <dgm:spPr/>
      <dgm:t>
        <a:bodyPr/>
        <a:lstStyle/>
        <a:p>
          <a:pPr rtl="0"/>
          <a:r>
            <a:rPr lang="en-US" b="1"/>
            <a:t>Data Mining</a:t>
          </a:r>
          <a:endParaRPr lang="en-US"/>
        </a:p>
      </dgm:t>
    </dgm:pt>
    <dgm:pt modelId="{7B6C9DDD-8BEE-4B0C-9EC0-E35C4E2B1CB9}" type="parTrans" cxnId="{9FD047E6-3111-4327-B34B-F3FDEDE225EA}">
      <dgm:prSet/>
      <dgm:spPr/>
      <dgm:t>
        <a:bodyPr/>
        <a:lstStyle/>
        <a:p>
          <a:endParaRPr lang="en-US"/>
        </a:p>
      </dgm:t>
    </dgm:pt>
    <dgm:pt modelId="{82DA70A6-44B7-4E2B-AE50-5C11086757B8}" type="sibTrans" cxnId="{9FD047E6-3111-4327-B34B-F3FDEDE225EA}">
      <dgm:prSet/>
      <dgm:spPr/>
      <dgm:t>
        <a:bodyPr/>
        <a:lstStyle/>
        <a:p>
          <a:endParaRPr lang="en-US"/>
        </a:p>
      </dgm:t>
    </dgm:pt>
    <dgm:pt modelId="{F93C4F85-DAF3-4EF2-8A57-D1B7D4F95036}" type="pres">
      <dgm:prSet presAssocID="{54419867-EDE6-415A-B962-9AA560A2466F}" presName="CompostProcess" presStyleCnt="0">
        <dgm:presLayoutVars>
          <dgm:dir/>
          <dgm:resizeHandles val="exact"/>
        </dgm:presLayoutVars>
      </dgm:prSet>
      <dgm:spPr/>
    </dgm:pt>
    <dgm:pt modelId="{32221024-7F98-4859-88C2-D8AF71CD43E9}" type="pres">
      <dgm:prSet presAssocID="{54419867-EDE6-415A-B962-9AA560A2466F}" presName="arrow" presStyleLbl="bgShp" presStyleIdx="0" presStyleCnt="1" custLinFactNeighborX="-9882"/>
      <dgm:spPr/>
    </dgm:pt>
    <dgm:pt modelId="{1FB3DCDA-3ACA-4DED-8F9D-1A0AB3DA0C64}" type="pres">
      <dgm:prSet presAssocID="{54419867-EDE6-415A-B962-9AA560A2466F}" presName="linearProcess" presStyleCnt="0"/>
      <dgm:spPr/>
    </dgm:pt>
    <dgm:pt modelId="{F713DA9A-DBF4-4646-B6FD-55D9C3A0A355}" type="pres">
      <dgm:prSet presAssocID="{062510EC-E2E9-48AE-ABD4-6E8A71E8874A}" presName="textNode" presStyleLbl="node1" presStyleIdx="0" presStyleCnt="1" custScaleX="122821" custLinFactNeighborX="-18497" custLinFactNeighborY="-2273">
        <dgm:presLayoutVars>
          <dgm:bulletEnabled val="1"/>
        </dgm:presLayoutVars>
      </dgm:prSet>
      <dgm:spPr/>
    </dgm:pt>
  </dgm:ptLst>
  <dgm:cxnLst>
    <dgm:cxn modelId="{10B78589-3A50-458C-9FD2-09964315BB7A}" type="presOf" srcId="{062510EC-E2E9-48AE-ABD4-6E8A71E8874A}" destId="{F713DA9A-DBF4-4646-B6FD-55D9C3A0A355}" srcOrd="0" destOrd="0" presId="urn:microsoft.com/office/officeart/2005/8/layout/hProcess9"/>
    <dgm:cxn modelId="{73D5A5CB-18B1-4868-89B4-D5667775C73E}" type="presOf" srcId="{54419867-EDE6-415A-B962-9AA560A2466F}" destId="{F93C4F85-DAF3-4EF2-8A57-D1B7D4F95036}" srcOrd="0" destOrd="0" presId="urn:microsoft.com/office/officeart/2005/8/layout/hProcess9"/>
    <dgm:cxn modelId="{9FD047E6-3111-4327-B34B-F3FDEDE225EA}" srcId="{54419867-EDE6-415A-B962-9AA560A2466F}" destId="{062510EC-E2E9-48AE-ABD4-6E8A71E8874A}" srcOrd="0" destOrd="0" parTransId="{7B6C9DDD-8BEE-4B0C-9EC0-E35C4E2B1CB9}" sibTransId="{82DA70A6-44B7-4E2B-AE50-5C11086757B8}"/>
    <dgm:cxn modelId="{8AB6B603-B865-4899-BA08-80F589A59ABF}" type="presParOf" srcId="{F93C4F85-DAF3-4EF2-8A57-D1B7D4F95036}" destId="{32221024-7F98-4859-88C2-D8AF71CD43E9}" srcOrd="0" destOrd="0" presId="urn:microsoft.com/office/officeart/2005/8/layout/hProcess9"/>
    <dgm:cxn modelId="{1DA31525-4AE3-46FC-9092-58E93FB0EF57}" type="presParOf" srcId="{F93C4F85-DAF3-4EF2-8A57-D1B7D4F95036}" destId="{1FB3DCDA-3ACA-4DED-8F9D-1A0AB3DA0C64}" srcOrd="1" destOrd="0" presId="urn:microsoft.com/office/officeart/2005/8/layout/hProcess9"/>
    <dgm:cxn modelId="{0A5A68BE-C246-439E-BF34-6B0BFC0EBE32}" type="presParOf" srcId="{1FB3DCDA-3ACA-4DED-8F9D-1A0AB3DA0C64}" destId="{F713DA9A-DBF4-4646-B6FD-55D9C3A0A355}"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304DA8-0BB9-48E3-A972-87311CD04E2D}"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9DCA0429-B452-44D8-84D4-9A715736AD8A}">
      <dgm:prSet/>
      <dgm:spPr/>
      <dgm:t>
        <a:bodyPr/>
        <a:lstStyle/>
        <a:p>
          <a:pPr rtl="0"/>
          <a:r>
            <a:rPr lang="en-US" b="1"/>
            <a:t>Expert System</a:t>
          </a:r>
          <a:endParaRPr lang="en-US"/>
        </a:p>
      </dgm:t>
    </dgm:pt>
    <dgm:pt modelId="{2A561724-BEBD-423A-B36A-C21E59FCCB3F}" type="parTrans" cxnId="{F1EE1832-077B-44B9-84FF-D16311AB54E0}">
      <dgm:prSet/>
      <dgm:spPr/>
      <dgm:t>
        <a:bodyPr/>
        <a:lstStyle/>
        <a:p>
          <a:endParaRPr lang="en-US"/>
        </a:p>
      </dgm:t>
    </dgm:pt>
    <dgm:pt modelId="{88322760-1913-4128-BC58-513F1504A447}" type="sibTrans" cxnId="{F1EE1832-077B-44B9-84FF-D16311AB54E0}">
      <dgm:prSet/>
      <dgm:spPr/>
      <dgm:t>
        <a:bodyPr/>
        <a:lstStyle/>
        <a:p>
          <a:endParaRPr lang="en-US"/>
        </a:p>
      </dgm:t>
    </dgm:pt>
    <dgm:pt modelId="{15196AE9-B583-4A83-8675-DD420DE0EB10}" type="pres">
      <dgm:prSet presAssocID="{D9304DA8-0BB9-48E3-A972-87311CD04E2D}" presName="CompostProcess" presStyleCnt="0">
        <dgm:presLayoutVars>
          <dgm:dir/>
          <dgm:resizeHandles val="exact"/>
        </dgm:presLayoutVars>
      </dgm:prSet>
      <dgm:spPr/>
    </dgm:pt>
    <dgm:pt modelId="{68A58B60-A4B1-4391-91D6-515CA188E027}" type="pres">
      <dgm:prSet presAssocID="{D9304DA8-0BB9-48E3-A972-87311CD04E2D}" presName="arrow" presStyleLbl="bgShp" presStyleIdx="0" presStyleCnt="1" custLinFactNeighborX="1560" custLinFactNeighborY="178"/>
      <dgm:spPr/>
    </dgm:pt>
    <dgm:pt modelId="{56137125-09EE-473D-85AB-46E05A788459}" type="pres">
      <dgm:prSet presAssocID="{D9304DA8-0BB9-48E3-A972-87311CD04E2D}" presName="linearProcess" presStyleCnt="0"/>
      <dgm:spPr/>
    </dgm:pt>
    <dgm:pt modelId="{FDFD25EC-955D-4640-BDC8-EDB6DD4FA646}" type="pres">
      <dgm:prSet presAssocID="{9DCA0429-B452-44D8-84D4-9A715736AD8A}" presName="textNode" presStyleLbl="node1" presStyleIdx="0" presStyleCnt="1">
        <dgm:presLayoutVars>
          <dgm:bulletEnabled val="1"/>
        </dgm:presLayoutVars>
      </dgm:prSet>
      <dgm:spPr/>
    </dgm:pt>
  </dgm:ptLst>
  <dgm:cxnLst>
    <dgm:cxn modelId="{729E562C-C1AD-4ACB-8834-DC0ED75FF957}" type="presOf" srcId="{D9304DA8-0BB9-48E3-A972-87311CD04E2D}" destId="{15196AE9-B583-4A83-8675-DD420DE0EB10}" srcOrd="0" destOrd="0" presId="urn:microsoft.com/office/officeart/2005/8/layout/hProcess9"/>
    <dgm:cxn modelId="{F1EE1832-077B-44B9-84FF-D16311AB54E0}" srcId="{D9304DA8-0BB9-48E3-A972-87311CD04E2D}" destId="{9DCA0429-B452-44D8-84D4-9A715736AD8A}" srcOrd="0" destOrd="0" parTransId="{2A561724-BEBD-423A-B36A-C21E59FCCB3F}" sibTransId="{88322760-1913-4128-BC58-513F1504A447}"/>
    <dgm:cxn modelId="{0A13F097-86ED-408D-9621-A7A52342E315}" type="presOf" srcId="{9DCA0429-B452-44D8-84D4-9A715736AD8A}" destId="{FDFD25EC-955D-4640-BDC8-EDB6DD4FA646}" srcOrd="0" destOrd="0" presId="urn:microsoft.com/office/officeart/2005/8/layout/hProcess9"/>
    <dgm:cxn modelId="{7AF08028-0EA2-40AA-847E-4D0C7EF56B48}" type="presParOf" srcId="{15196AE9-B583-4A83-8675-DD420DE0EB10}" destId="{68A58B60-A4B1-4391-91D6-515CA188E027}" srcOrd="0" destOrd="0" presId="urn:microsoft.com/office/officeart/2005/8/layout/hProcess9"/>
    <dgm:cxn modelId="{A90AE912-107C-4A30-B6BE-4638A48BA3B9}" type="presParOf" srcId="{15196AE9-B583-4A83-8675-DD420DE0EB10}" destId="{56137125-09EE-473D-85AB-46E05A788459}" srcOrd="1" destOrd="0" presId="urn:microsoft.com/office/officeart/2005/8/layout/hProcess9"/>
    <dgm:cxn modelId="{37EABD86-E59C-49D1-A439-DA4D8E57F214}" type="presParOf" srcId="{56137125-09EE-473D-85AB-46E05A788459}" destId="{FDFD25EC-955D-4640-BDC8-EDB6DD4FA646}"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83F29-4917-4CEE-BC7B-ED41E92881F2}">
      <dsp:nvSpPr>
        <dsp:cNvPr id="0" name=""/>
        <dsp:cNvSpPr/>
      </dsp:nvSpPr>
      <dsp:spPr>
        <a:xfrm>
          <a:off x="589359" y="0"/>
          <a:ext cx="6679406" cy="3514149"/>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5B9736C-DDF5-4621-8FED-2CA87FB7DAD2}">
      <dsp:nvSpPr>
        <dsp:cNvPr id="0" name=""/>
        <dsp:cNvSpPr/>
      </dsp:nvSpPr>
      <dsp:spPr>
        <a:xfrm>
          <a:off x="2302" y="1054244"/>
          <a:ext cx="1385915" cy="1405659"/>
        </a:xfrm>
        <a:prstGeom prst="roundRect">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chemeClr val="tx1"/>
              </a:solidFill>
              <a:latin typeface="Calibri" pitchFamily="34" charset="0"/>
            </a:rPr>
            <a:t>character</a:t>
          </a:r>
          <a:endParaRPr lang="ar-SA" sz="2000" b="1" kern="1200" dirty="0">
            <a:solidFill>
              <a:schemeClr val="tx1"/>
            </a:solidFill>
            <a:latin typeface="Calibri" pitchFamily="34" charset="0"/>
          </a:endParaRPr>
        </a:p>
      </dsp:txBody>
      <dsp:txXfrm>
        <a:off x="69957" y="1121899"/>
        <a:ext cx="1250605" cy="1270349"/>
      </dsp:txXfrm>
    </dsp:sp>
    <dsp:sp modelId="{978DC719-2AE7-45EC-8B5E-3D67DF6BBF2A}">
      <dsp:nvSpPr>
        <dsp:cNvPr id="0" name=""/>
        <dsp:cNvSpPr/>
      </dsp:nvSpPr>
      <dsp:spPr>
        <a:xfrm>
          <a:off x="1619203" y="1054244"/>
          <a:ext cx="1385915" cy="1405659"/>
        </a:xfrm>
        <a:prstGeom prst="roundRect">
          <a:avLst/>
        </a:prstGeom>
        <a:gradFill rotWithShape="0">
          <a:gsLst>
            <a:gs pos="0">
              <a:schemeClr val="accent1">
                <a:shade val="80000"/>
                <a:hueOff val="15130"/>
                <a:satOff val="864"/>
                <a:lumOff val="5183"/>
                <a:alphaOff val="0"/>
                <a:shade val="51000"/>
                <a:satMod val="130000"/>
              </a:schemeClr>
            </a:gs>
            <a:gs pos="80000">
              <a:schemeClr val="accent1">
                <a:shade val="80000"/>
                <a:hueOff val="15130"/>
                <a:satOff val="864"/>
                <a:lumOff val="5183"/>
                <a:alphaOff val="0"/>
                <a:shade val="93000"/>
                <a:satMod val="130000"/>
              </a:schemeClr>
            </a:gs>
            <a:gs pos="100000">
              <a:schemeClr val="accent1">
                <a:shade val="80000"/>
                <a:hueOff val="15130"/>
                <a:satOff val="864"/>
                <a:lumOff val="518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chemeClr val="tx1"/>
              </a:solidFill>
              <a:latin typeface="Calibri" pitchFamily="34" charset="0"/>
            </a:rPr>
            <a:t>field</a:t>
          </a:r>
          <a:endParaRPr lang="ar-SA" sz="2000" b="1" kern="1200" dirty="0">
            <a:solidFill>
              <a:schemeClr val="tx1"/>
            </a:solidFill>
            <a:latin typeface="Calibri" pitchFamily="34" charset="0"/>
          </a:endParaRPr>
        </a:p>
      </dsp:txBody>
      <dsp:txXfrm>
        <a:off x="1686858" y="1121899"/>
        <a:ext cx="1250605" cy="1270349"/>
      </dsp:txXfrm>
    </dsp:sp>
    <dsp:sp modelId="{FB2CEB16-4273-431F-886D-99AA51A4FB97}">
      <dsp:nvSpPr>
        <dsp:cNvPr id="0" name=""/>
        <dsp:cNvSpPr/>
      </dsp:nvSpPr>
      <dsp:spPr>
        <a:xfrm>
          <a:off x="3228362" y="1021773"/>
          <a:ext cx="1385915" cy="1405659"/>
        </a:xfrm>
        <a:prstGeom prst="roundRect">
          <a:avLst/>
        </a:prstGeom>
        <a:gradFill rotWithShape="0">
          <a:gsLst>
            <a:gs pos="0">
              <a:schemeClr val="accent1">
                <a:shade val="80000"/>
                <a:hueOff val="30260"/>
                <a:satOff val="1729"/>
                <a:lumOff val="10365"/>
                <a:alphaOff val="0"/>
                <a:shade val="51000"/>
                <a:satMod val="130000"/>
              </a:schemeClr>
            </a:gs>
            <a:gs pos="80000">
              <a:schemeClr val="accent1">
                <a:shade val="80000"/>
                <a:hueOff val="30260"/>
                <a:satOff val="1729"/>
                <a:lumOff val="10365"/>
                <a:alphaOff val="0"/>
                <a:shade val="93000"/>
                <a:satMod val="130000"/>
              </a:schemeClr>
            </a:gs>
            <a:gs pos="100000">
              <a:schemeClr val="accent1">
                <a:shade val="80000"/>
                <a:hueOff val="30260"/>
                <a:satOff val="1729"/>
                <a:lumOff val="103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chemeClr val="tx1"/>
              </a:solidFill>
              <a:latin typeface="Calibri" pitchFamily="34" charset="0"/>
            </a:rPr>
            <a:t>record</a:t>
          </a:r>
          <a:endParaRPr lang="ar-SA" sz="2000" b="1" kern="1200" dirty="0">
            <a:solidFill>
              <a:schemeClr val="tx1"/>
            </a:solidFill>
            <a:latin typeface="Calibri" pitchFamily="34" charset="0"/>
          </a:endParaRPr>
        </a:p>
      </dsp:txBody>
      <dsp:txXfrm>
        <a:off x="3296017" y="1089428"/>
        <a:ext cx="1250605" cy="1270349"/>
      </dsp:txXfrm>
    </dsp:sp>
    <dsp:sp modelId="{7CE482A4-C041-46E8-BECC-E6011333C177}">
      <dsp:nvSpPr>
        <dsp:cNvPr id="0" name=""/>
        <dsp:cNvSpPr/>
      </dsp:nvSpPr>
      <dsp:spPr>
        <a:xfrm>
          <a:off x="4853006" y="1054244"/>
          <a:ext cx="1385915" cy="1405659"/>
        </a:xfrm>
        <a:prstGeom prst="roundRect">
          <a:avLst/>
        </a:prstGeom>
        <a:gradFill rotWithShape="0">
          <a:gsLst>
            <a:gs pos="0">
              <a:schemeClr val="accent1">
                <a:shade val="80000"/>
                <a:hueOff val="45390"/>
                <a:satOff val="2593"/>
                <a:lumOff val="15548"/>
                <a:alphaOff val="0"/>
                <a:shade val="51000"/>
                <a:satMod val="130000"/>
              </a:schemeClr>
            </a:gs>
            <a:gs pos="80000">
              <a:schemeClr val="accent1">
                <a:shade val="80000"/>
                <a:hueOff val="45390"/>
                <a:satOff val="2593"/>
                <a:lumOff val="15548"/>
                <a:alphaOff val="0"/>
                <a:shade val="93000"/>
                <a:satMod val="130000"/>
              </a:schemeClr>
            </a:gs>
            <a:gs pos="100000">
              <a:schemeClr val="accent1">
                <a:shade val="80000"/>
                <a:hueOff val="45390"/>
                <a:satOff val="2593"/>
                <a:lumOff val="1554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chemeClr val="tx1"/>
              </a:solidFill>
              <a:latin typeface="Calibri" pitchFamily="34" charset="0"/>
            </a:rPr>
            <a:t>file</a:t>
          </a:r>
          <a:endParaRPr lang="ar-SA" sz="2000" b="1" kern="1200" dirty="0">
            <a:solidFill>
              <a:schemeClr val="tx1"/>
            </a:solidFill>
            <a:latin typeface="Calibri" pitchFamily="34" charset="0"/>
          </a:endParaRPr>
        </a:p>
      </dsp:txBody>
      <dsp:txXfrm>
        <a:off x="4920661" y="1121899"/>
        <a:ext cx="1250605" cy="1270349"/>
      </dsp:txXfrm>
    </dsp:sp>
    <dsp:sp modelId="{A916D539-1F30-46EC-9F35-445F42FF18FE}">
      <dsp:nvSpPr>
        <dsp:cNvPr id="0" name=""/>
        <dsp:cNvSpPr/>
      </dsp:nvSpPr>
      <dsp:spPr>
        <a:xfrm>
          <a:off x="6469907" y="1054244"/>
          <a:ext cx="1385915" cy="1405659"/>
        </a:xfrm>
        <a:prstGeom prst="roundRect">
          <a:avLst/>
        </a:prstGeom>
        <a:gradFill rotWithShape="0">
          <a:gsLst>
            <a:gs pos="0">
              <a:schemeClr val="accent1">
                <a:shade val="80000"/>
                <a:hueOff val="60520"/>
                <a:satOff val="3458"/>
                <a:lumOff val="20730"/>
                <a:alphaOff val="0"/>
                <a:shade val="51000"/>
                <a:satMod val="130000"/>
              </a:schemeClr>
            </a:gs>
            <a:gs pos="80000">
              <a:schemeClr val="accent1">
                <a:shade val="80000"/>
                <a:hueOff val="60520"/>
                <a:satOff val="3458"/>
                <a:lumOff val="20730"/>
                <a:alphaOff val="0"/>
                <a:shade val="93000"/>
                <a:satMod val="130000"/>
              </a:schemeClr>
            </a:gs>
            <a:gs pos="100000">
              <a:schemeClr val="accent1">
                <a:shade val="80000"/>
                <a:hueOff val="60520"/>
                <a:satOff val="3458"/>
                <a:lumOff val="207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solidFill>
                <a:schemeClr val="tx1"/>
              </a:solidFill>
              <a:latin typeface="Calibri" pitchFamily="34" charset="0"/>
            </a:rPr>
            <a:t>database</a:t>
          </a:r>
          <a:endParaRPr lang="ar-SA" sz="2000" b="1" kern="1200" dirty="0">
            <a:solidFill>
              <a:schemeClr val="tx1"/>
            </a:solidFill>
            <a:latin typeface="Calibri" pitchFamily="34" charset="0"/>
          </a:endParaRPr>
        </a:p>
      </dsp:txBody>
      <dsp:txXfrm>
        <a:off x="6537562" y="1121899"/>
        <a:ext cx="1250605" cy="1270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9417C-2E5D-411B-AB81-33DE0480A9ED}">
      <dsp:nvSpPr>
        <dsp:cNvPr id="0" name=""/>
        <dsp:cNvSpPr/>
      </dsp:nvSpPr>
      <dsp:spPr>
        <a:xfrm>
          <a:off x="218463" y="0"/>
          <a:ext cx="2906057" cy="119038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C9AD0-D779-48AA-A665-4CB3553616D8}">
      <dsp:nvSpPr>
        <dsp:cNvPr id="0" name=""/>
        <dsp:cNvSpPr/>
      </dsp:nvSpPr>
      <dsp:spPr>
        <a:xfrm>
          <a:off x="467725" y="375713"/>
          <a:ext cx="2415938" cy="47615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t>Hierarchical Database</a:t>
          </a:r>
          <a:endParaRPr lang="en-US" sz="1800" kern="1200"/>
        </a:p>
      </dsp:txBody>
      <dsp:txXfrm>
        <a:off x="490969" y="398957"/>
        <a:ext cx="2369450" cy="4296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9417C-2E5D-411B-AB81-33DE0480A9ED}">
      <dsp:nvSpPr>
        <dsp:cNvPr id="0" name=""/>
        <dsp:cNvSpPr/>
      </dsp:nvSpPr>
      <dsp:spPr>
        <a:xfrm>
          <a:off x="218463" y="0"/>
          <a:ext cx="2906057" cy="119038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C9AD0-D779-48AA-A665-4CB3553616D8}">
      <dsp:nvSpPr>
        <dsp:cNvPr id="0" name=""/>
        <dsp:cNvSpPr/>
      </dsp:nvSpPr>
      <dsp:spPr>
        <a:xfrm>
          <a:off x="467725" y="375713"/>
          <a:ext cx="2415938" cy="47615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t>Hierarchical Database</a:t>
          </a:r>
          <a:endParaRPr lang="en-US" sz="1800" kern="1200"/>
        </a:p>
      </dsp:txBody>
      <dsp:txXfrm>
        <a:off x="490969" y="398957"/>
        <a:ext cx="2369450" cy="4296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D563B-DD9E-4531-B8FD-58F320E9F76E}">
      <dsp:nvSpPr>
        <dsp:cNvPr id="0" name=""/>
        <dsp:cNvSpPr/>
      </dsp:nvSpPr>
      <dsp:spPr>
        <a:xfrm>
          <a:off x="278514" y="0"/>
          <a:ext cx="3156497" cy="100667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2EAFC6-9D95-416B-AC66-ADD8044B4B7B}">
      <dsp:nvSpPr>
        <dsp:cNvPr id="0" name=""/>
        <dsp:cNvSpPr/>
      </dsp:nvSpPr>
      <dsp:spPr>
        <a:xfrm>
          <a:off x="812334" y="285224"/>
          <a:ext cx="2088858" cy="4362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a:t>Network Database</a:t>
          </a:r>
          <a:endParaRPr lang="en-US" sz="1900" kern="1200"/>
        </a:p>
      </dsp:txBody>
      <dsp:txXfrm>
        <a:off x="833629" y="306519"/>
        <a:ext cx="2046268" cy="3936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2B2A1-22F4-497B-BBED-E1C22B0603CA}">
      <dsp:nvSpPr>
        <dsp:cNvPr id="0" name=""/>
        <dsp:cNvSpPr/>
      </dsp:nvSpPr>
      <dsp:spPr>
        <a:xfrm>
          <a:off x="0" y="1"/>
          <a:ext cx="5400941" cy="63881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b="1" kern="1200"/>
            <a:t>Brief Database Model Overview</a:t>
          </a:r>
          <a:endParaRPr lang="en-US" sz="2800" kern="1200"/>
        </a:p>
      </dsp:txBody>
      <dsp:txXfrm>
        <a:off x="31185" y="31186"/>
        <a:ext cx="5338571" cy="5764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21024-7F98-4859-88C2-D8AF71CD43E9}">
      <dsp:nvSpPr>
        <dsp:cNvPr id="0" name=""/>
        <dsp:cNvSpPr/>
      </dsp:nvSpPr>
      <dsp:spPr>
        <a:xfrm>
          <a:off x="0" y="0"/>
          <a:ext cx="2576537" cy="92279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DA9A-DBF4-4646-B6FD-55D9C3A0A355}">
      <dsp:nvSpPr>
        <dsp:cNvPr id="0" name=""/>
        <dsp:cNvSpPr/>
      </dsp:nvSpPr>
      <dsp:spPr>
        <a:xfrm>
          <a:off x="524033" y="268446"/>
          <a:ext cx="1524093" cy="36911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a:t>Data Mining</a:t>
          </a:r>
          <a:endParaRPr lang="en-US" sz="1600" kern="1200"/>
        </a:p>
      </dsp:txBody>
      <dsp:txXfrm>
        <a:off x="542052" y="286465"/>
        <a:ext cx="1488055" cy="333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58B60-A4B1-4391-91D6-515CA188E027}">
      <dsp:nvSpPr>
        <dsp:cNvPr id="0" name=""/>
        <dsp:cNvSpPr/>
      </dsp:nvSpPr>
      <dsp:spPr>
        <a:xfrm>
          <a:off x="284318" y="0"/>
          <a:ext cx="2738166" cy="103184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D25EC-955D-4640-BDC8-EDB6DD4FA646}">
      <dsp:nvSpPr>
        <dsp:cNvPr id="0" name=""/>
        <dsp:cNvSpPr/>
      </dsp:nvSpPr>
      <dsp:spPr>
        <a:xfrm>
          <a:off x="810376" y="309553"/>
          <a:ext cx="1600619" cy="41273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t>Expert System</a:t>
          </a:r>
          <a:endParaRPr lang="en-US" sz="1800" kern="1200"/>
        </a:p>
      </dsp:txBody>
      <dsp:txXfrm>
        <a:off x="830524" y="329701"/>
        <a:ext cx="1560323" cy="3724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070AC-2B69-4C67-A9A1-73BED6DF5D79}" type="datetimeFigureOut">
              <a:rPr lang="en-US" smtClean="0"/>
              <a:t>10/23/2021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AFA81-2894-4AD8-8FA0-79B0042EEE6A}" type="slidenum">
              <a:rPr lang="en-US" smtClean="0"/>
              <a:t>‹#›</a:t>
            </a:fld>
            <a:endParaRPr lang="en-US"/>
          </a:p>
        </p:txBody>
      </p:sp>
    </p:spTree>
    <p:extLst>
      <p:ext uri="{BB962C8B-B14F-4D97-AF65-F5344CB8AC3E}">
        <p14:creationId xmlns:p14="http://schemas.microsoft.com/office/powerpoint/2010/main" val="27515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756227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Structure and Unstructured Data</a:t>
            </a:r>
          </a:p>
          <a:p>
            <a:endParaRPr lang="en-US" dirty="0"/>
          </a:p>
          <a:p>
            <a:r>
              <a:rPr lang="en-US" b="0" i="0" dirty="0">
                <a:solidFill>
                  <a:srgbClr val="000000"/>
                </a:solidFill>
                <a:effectLst/>
                <a:latin typeface="Times New Roman" panose="02020603050405020304" pitchFamily="18" charset="0"/>
              </a:rPr>
              <a:t>Information systems are interrelated components working together to collect, process, store, and disseminate information to support decision making, coordination, control, analysis, and </a:t>
            </a:r>
            <a:r>
              <a:rPr lang="en-US" b="0" i="0" dirty="0" err="1">
                <a:solidFill>
                  <a:srgbClr val="000000"/>
                </a:solidFill>
                <a:effectLst/>
                <a:latin typeface="Times New Roman" panose="02020603050405020304" pitchFamily="18" charset="0"/>
              </a:rPr>
              <a:t>viualization</a:t>
            </a:r>
            <a:r>
              <a:rPr lang="en-US" b="0" i="0" dirty="0">
                <a:solidFill>
                  <a:srgbClr val="000000"/>
                </a:solidFill>
                <a:effectLst/>
                <a:latin typeface="Times New Roman" panose="02020603050405020304" pitchFamily="18" charset="0"/>
              </a:rPr>
              <a:t> in an organization</a:t>
            </a:r>
            <a:endParaRPr lang="en-US" dirty="0"/>
          </a:p>
        </p:txBody>
      </p:sp>
      <p:sp>
        <p:nvSpPr>
          <p:cNvPr id="4" name="Slide Number Placeholder 3"/>
          <p:cNvSpPr>
            <a:spLocks noGrp="1"/>
          </p:cNvSpPr>
          <p:nvPr>
            <p:ph type="sldNum" sz="quarter" idx="5"/>
          </p:nvPr>
        </p:nvSpPr>
        <p:spPr/>
        <p:txBody>
          <a:bodyPr/>
          <a:lstStyle/>
          <a:p>
            <a:fld id="{433AFA81-2894-4AD8-8FA0-79B0042EEE6A}" type="slidenum">
              <a:rPr lang="en-US" smtClean="0"/>
              <a:t>4</a:t>
            </a:fld>
            <a:endParaRPr lang="en-US"/>
          </a:p>
        </p:txBody>
      </p:sp>
    </p:spTree>
    <p:extLst>
      <p:ext uri="{BB962C8B-B14F-4D97-AF65-F5344CB8AC3E}">
        <p14:creationId xmlns:p14="http://schemas.microsoft.com/office/powerpoint/2010/main" val="152083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EmpID</a:t>
            </a:r>
            <a:r>
              <a:rPr lang="en-US" dirty="0"/>
              <a:t>|| EMPNAME|| Phone|| Salary || Department#| Dept Name | Dept Location</a:t>
            </a:r>
          </a:p>
        </p:txBody>
      </p:sp>
      <p:sp>
        <p:nvSpPr>
          <p:cNvPr id="4" name="Slide Number Placeholder 3"/>
          <p:cNvSpPr>
            <a:spLocks noGrp="1"/>
          </p:cNvSpPr>
          <p:nvPr>
            <p:ph type="sldNum" sz="quarter" idx="5"/>
          </p:nvPr>
        </p:nvSpPr>
        <p:spPr/>
        <p:txBody>
          <a:bodyPr/>
          <a:lstStyle/>
          <a:p>
            <a:fld id="{433AFA81-2894-4AD8-8FA0-79B0042EEE6A}" type="slidenum">
              <a:rPr lang="en-US" smtClean="0"/>
              <a:t>7</a:t>
            </a:fld>
            <a:endParaRPr lang="en-US"/>
          </a:p>
        </p:txBody>
      </p:sp>
    </p:spTree>
    <p:extLst>
      <p:ext uri="{BB962C8B-B14F-4D97-AF65-F5344CB8AC3E}">
        <p14:creationId xmlns:p14="http://schemas.microsoft.com/office/powerpoint/2010/main" val="401527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3AFA81-2894-4AD8-8FA0-79B0042EEE6A}" type="slidenum">
              <a:rPr lang="en-US" smtClean="0"/>
              <a:t>42</a:t>
            </a:fld>
            <a:endParaRPr lang="en-US"/>
          </a:p>
        </p:txBody>
      </p:sp>
    </p:spTree>
    <p:extLst>
      <p:ext uri="{BB962C8B-B14F-4D97-AF65-F5344CB8AC3E}">
        <p14:creationId xmlns:p14="http://schemas.microsoft.com/office/powerpoint/2010/main" val="216165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moral principles that govern a person's </a:t>
            </a:r>
            <a:r>
              <a:rPr lang="en-US" dirty="0" err="1"/>
              <a:t>behaviour</a:t>
            </a:r>
            <a:r>
              <a:rPr lang="en-US" dirty="0"/>
              <a:t> or the conducting of an activity.</a:t>
            </a:r>
          </a:p>
        </p:txBody>
      </p:sp>
      <p:sp>
        <p:nvSpPr>
          <p:cNvPr id="4" name="Slide Number Placeholder 3"/>
          <p:cNvSpPr>
            <a:spLocks noGrp="1"/>
          </p:cNvSpPr>
          <p:nvPr>
            <p:ph type="sldNum" sz="quarter" idx="5"/>
          </p:nvPr>
        </p:nvSpPr>
        <p:spPr/>
        <p:txBody>
          <a:bodyPr/>
          <a:lstStyle/>
          <a:p>
            <a:fld id="{433AFA81-2894-4AD8-8FA0-79B0042EEE6A}" type="slidenum">
              <a:rPr lang="en-US" smtClean="0"/>
              <a:t>60</a:t>
            </a:fld>
            <a:endParaRPr lang="en-US"/>
          </a:p>
        </p:txBody>
      </p:sp>
    </p:spTree>
    <p:extLst>
      <p:ext uri="{BB962C8B-B14F-4D97-AF65-F5344CB8AC3E}">
        <p14:creationId xmlns:p14="http://schemas.microsoft.com/office/powerpoint/2010/main" val="3422509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1671" y="0"/>
            <a:ext cx="9440329" cy="6492240"/>
          </a:xfrm>
          <a:prstGeom prst="rect">
            <a:avLst/>
          </a:prstGeom>
        </p:spPr>
      </p:pic>
      <p:sp>
        <p:nvSpPr>
          <p:cNvPr id="4" name="Date Placeholder 3"/>
          <p:cNvSpPr>
            <a:spLocks noGrp="1"/>
          </p:cNvSpPr>
          <p:nvPr>
            <p:ph type="dt" sz="half" idx="10"/>
          </p:nvPr>
        </p:nvSpPr>
        <p:spPr>
          <a:xfrm>
            <a:off x="5141625" y="6200662"/>
            <a:ext cx="1908751" cy="274320"/>
          </a:xfrm>
        </p:spPr>
        <p:txBody>
          <a:bodyPr/>
          <a:lstStyle>
            <a:lvl1pPr>
              <a:defRPr>
                <a:solidFill>
                  <a:schemeClr val="tx1"/>
                </a:solidFill>
              </a:defRPr>
            </a:lvl1pPr>
          </a:lstStyle>
          <a:p>
            <a:fld id="{F7566273-D631-43B1-86C1-B61A4D1BB2F7}" type="datetime1">
              <a:rPr lang="en-US" smtClean="0">
                <a:solidFill>
                  <a:prstClr val="white"/>
                </a:solidFill>
              </a:rPr>
              <a:t>10/23/2021</a:t>
            </a:fld>
            <a:endParaRPr lang="en-US">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tx1"/>
                </a:solidFill>
              </a:defRPr>
            </a:lvl1pPr>
          </a:lstStyle>
          <a:p>
            <a:r>
              <a:rPr lang="en-US">
                <a:solidFill>
                  <a:prstClr val="white"/>
                </a:solidFill>
              </a:rPr>
              <a:t>Footer text goes here</a:t>
            </a: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tx1"/>
                </a:solidFill>
              </a:defRPr>
            </a:lvl1pPr>
          </a:lstStyle>
          <a:p>
            <a:fld id="{27C98126-00D4-4536-8967-EB49841E9AA8}" type="slidenum">
              <a:rPr lang="en-US" smtClean="0">
                <a:solidFill>
                  <a:prstClr val="white"/>
                </a:solidFill>
              </a:rPr>
              <a:pPr/>
              <a:t>‹#›</a:t>
            </a:fld>
            <a:endParaRPr lang="en-US">
              <a:solidFill>
                <a:prstClr val="white"/>
              </a:solidFill>
            </a:endParaRPr>
          </a:p>
        </p:txBody>
      </p:sp>
      <p:sp>
        <p:nvSpPr>
          <p:cNvPr id="12" name="Rectangle 11"/>
          <p:cNvSpPr/>
          <p:nvPr userDrawn="1"/>
        </p:nvSpPr>
        <p:spPr>
          <a:xfrm>
            <a:off x="0" y="6492240"/>
            <a:ext cx="12192000" cy="365760"/>
          </a:xfrm>
          <a:prstGeom prst="rect">
            <a:avLst/>
          </a:prstGeom>
          <a:solidFill>
            <a:schemeClr val="accent4">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a:solidFill>
                  <a:prstClr val="white"/>
                </a:solidFill>
                <a:cs typeface="Arial" pitchFamily="34" charset="0"/>
              </a:rPr>
              <a:t>© 2015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2" name="Title 1"/>
          <p:cNvSpPr>
            <a:spLocks noGrp="1"/>
          </p:cNvSpPr>
          <p:nvPr userDrawn="1">
            <p:ph type="ctrTitle"/>
          </p:nvPr>
        </p:nvSpPr>
        <p:spPr>
          <a:xfrm>
            <a:off x="-1" y="0"/>
            <a:ext cx="5580530" cy="5833241"/>
          </a:xfrm>
          <a:prstGeom prst="round2DiagRect">
            <a:avLst/>
          </a:prstGeom>
          <a:solidFill>
            <a:schemeClr val="bg1"/>
          </a:solidFill>
        </p:spPr>
        <p:txBody>
          <a:bodyPr>
            <a:noAutofit/>
            <a:scene3d>
              <a:camera prst="orthographicFront"/>
              <a:lightRig rig="soft" dir="t">
                <a:rot lat="0" lon="0" rev="10800000"/>
              </a:lightRig>
            </a:scene3d>
            <a:sp3d>
              <a:bevelT w="27940" h="12700"/>
              <a:contourClr>
                <a:srgbClr val="DDDDDD"/>
              </a:contourClr>
            </a:sp3d>
          </a:bodyPr>
          <a:lstStyle>
            <a:lvl1pPr algn="l">
              <a:defRPr sz="5400" b="1" cap="none" spc="-150">
                <a:ln w="11430"/>
                <a:solidFill>
                  <a:srgbClr val="F8F8F8"/>
                </a:solidFill>
                <a:effectLst/>
              </a:defRPr>
            </a:lvl1pPr>
          </a:lstStyle>
          <a:p>
            <a:r>
              <a:rPr lang="en-US"/>
              <a:t>Click to edit Master title style</a:t>
            </a:r>
          </a:p>
        </p:txBody>
      </p:sp>
      <p:sp>
        <p:nvSpPr>
          <p:cNvPr id="3" name="Subtitle 2"/>
          <p:cNvSpPr>
            <a:spLocks noGrp="1"/>
          </p:cNvSpPr>
          <p:nvPr userDrawn="1">
            <p:ph type="subTitle" idx="1" hasCustomPrompt="1"/>
          </p:nvPr>
        </p:nvSpPr>
        <p:spPr>
          <a:xfrm>
            <a:off x="260416" y="5540990"/>
            <a:ext cx="2479040" cy="960342"/>
          </a:xfrm>
          <a:prstGeom prst="rect">
            <a:avLst/>
          </a:prstGeom>
          <a:noFill/>
          <a:ln>
            <a:noFill/>
          </a:ln>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marL="0" indent="0">
              <a:defRPr lang="en-US" sz="2800" b="1" cap="none" spc="-150" baseline="0" dirty="0">
                <a:ln w="11430"/>
                <a:solidFill>
                  <a:srgbClr val="F8F8F8"/>
                </a:solidFill>
                <a:effectLst>
                  <a:outerShdw blurRad="25400" algn="tl" rotWithShape="0">
                    <a:srgbClr val="000000">
                      <a:alpha val="43000"/>
                    </a:srgbClr>
                  </a:outerShdw>
                </a:effectLst>
                <a:latin typeface="+mj-lt"/>
                <a:ea typeface="+mj-ea"/>
                <a:cs typeface="+mj-cs"/>
              </a:defRPr>
            </a:lvl1pPr>
          </a:lstStyle>
          <a:p>
            <a:pPr lvl="0">
              <a:spcBef>
                <a:spcPct val="0"/>
              </a:spcBef>
              <a:buNone/>
            </a:pPr>
            <a:r>
              <a:rPr lang="en-US"/>
              <a:t>Click to edit subtitle </a:t>
            </a:r>
          </a:p>
        </p:txBody>
      </p:sp>
    </p:spTree>
    <p:extLst>
      <p:ext uri="{BB962C8B-B14F-4D97-AF65-F5344CB8AC3E}">
        <p14:creationId xmlns:p14="http://schemas.microsoft.com/office/powerpoint/2010/main" val="956089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solidFill>
            <a:schemeClr val="accent4"/>
          </a:solidFill>
          <a:effectLst>
            <a:outerShdw blurRad="50800" dist="38100" dir="2700000" algn="tl" rotWithShape="0">
              <a:prstClr val="black">
                <a:alpha val="40000"/>
              </a:prstClr>
            </a:outerShdw>
          </a:effectLst>
        </p:spPr>
        <p:txBody>
          <a:bodyPr/>
          <a:lstStyle>
            <a:lvl1pPr>
              <a:defRPr sz="4400" baseline="0">
                <a:solidFill>
                  <a:schemeClr val="accent3">
                    <a:lumMod val="75000"/>
                  </a:schemeClr>
                </a:solidFill>
              </a:defRPr>
            </a:lvl1pPr>
          </a:lstStyle>
          <a:p>
            <a:r>
              <a:rPr lang="en-US"/>
              <a:t>Click to enter quotation text.</a:t>
            </a:r>
          </a:p>
        </p:txBody>
      </p:sp>
      <p:sp>
        <p:nvSpPr>
          <p:cNvPr id="4" name="Date Placeholder 3"/>
          <p:cNvSpPr>
            <a:spLocks noGrp="1"/>
          </p:cNvSpPr>
          <p:nvPr>
            <p:ph type="dt" sz="half" idx="10"/>
          </p:nvPr>
        </p:nvSpPr>
        <p:spPr/>
        <p:txBody>
          <a:bodyPr/>
          <a:lstStyle/>
          <a:p>
            <a:fld id="{3E9E8D10-BEF8-4B24-A405-20865B02A8E5}" type="datetime1">
              <a:rPr lang="en-US" smtClean="0">
                <a:solidFill>
                  <a:prstClr val="black">
                    <a:alpha val="60000"/>
                  </a:prstClr>
                </a:solidFill>
              </a:rPr>
              <a:t>10/23/2021</a:t>
            </a:fld>
            <a:endParaRPr lang="en-US">
              <a:solidFill>
                <a:prstClr val="black">
                  <a:alpha val="60000"/>
                </a:prstClr>
              </a:solidFill>
            </a:endParaRPr>
          </a:p>
        </p:txBody>
      </p:sp>
      <p:sp>
        <p:nvSpPr>
          <p:cNvPr id="5" name="Footer Placeholder 4"/>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a:solidFill>
                  <a:schemeClr val="accent2"/>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a:solidFill>
                  <a:schemeClr val="accent2"/>
                </a:solidFill>
              </a:rPr>
              <a:t>”</a:t>
            </a:r>
          </a:p>
        </p:txBody>
      </p:sp>
    </p:spTree>
    <p:extLst>
      <p:ext uri="{BB962C8B-B14F-4D97-AF65-F5344CB8AC3E}">
        <p14:creationId xmlns:p14="http://schemas.microsoft.com/office/powerpoint/2010/main" val="370873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vl1pPr>
          </a:lstStyle>
          <a:p>
            <a:pPr lvl="0"/>
            <a:r>
              <a:rPr lang="en-US"/>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F6256D38-0405-4CE4-A2A4-B1F49A27DF9C}" type="datetime1">
              <a:rPr lang="en-US" smtClean="0"/>
              <a:t>10/23/2021</a:t>
            </a:fld>
            <a:endParaRPr lang="en-US"/>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p>
        </p:txBody>
      </p:sp>
    </p:spTree>
    <p:extLst>
      <p:ext uri="{BB962C8B-B14F-4D97-AF65-F5344CB8AC3E}">
        <p14:creationId xmlns:p14="http://schemas.microsoft.com/office/powerpoint/2010/main" val="8634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10831103" y="5262093"/>
            <a:ext cx="1360897" cy="13287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586854" cy="2415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8280679" y="0"/>
            <a:ext cx="3911321" cy="2415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0573" y="0"/>
            <a:ext cx="8348095" cy="6585584"/>
          </a:xfrm>
          <a:prstGeom prst="rect">
            <a:avLst/>
          </a:prstGeom>
        </p:spPr>
      </p:pic>
      <p:sp>
        <p:nvSpPr>
          <p:cNvPr id="14" name="Round Diagonal Corner Rectangle 13"/>
          <p:cNvSpPr/>
          <p:nvPr userDrawn="1"/>
        </p:nvSpPr>
        <p:spPr>
          <a:xfrm>
            <a:off x="3330054" y="1978214"/>
            <a:ext cx="8861946" cy="4612851"/>
          </a:xfrm>
          <a:prstGeom prst="round2Diag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2" name="Title 1"/>
          <p:cNvSpPr>
            <a:spLocks noGrp="1"/>
          </p:cNvSpPr>
          <p:nvPr>
            <p:ph type="title" hasCustomPrompt="1"/>
          </p:nvPr>
        </p:nvSpPr>
        <p:spPr>
          <a:xfrm>
            <a:off x="3657600" y="2303946"/>
            <a:ext cx="8423564" cy="1819155"/>
          </a:xfrm>
        </p:spPr>
        <p:txBody>
          <a:bodyPr vert="horz" lIns="91440" tIns="45720" rIns="91440" bIns="45720" rtlCol="0" anchor="b">
            <a:noAutofit/>
          </a:bodyPr>
          <a:lstStyle>
            <a:lvl1pPr>
              <a:defRPr lang="en-US" sz="5400" dirty="0">
                <a:solidFill>
                  <a:schemeClr val="bg1"/>
                </a:solidFill>
              </a:defRPr>
            </a:lvl1pPr>
          </a:lstStyle>
          <a:p>
            <a:pPr lvl="0"/>
            <a:r>
              <a:rPr lang="en-US"/>
              <a:t>Click to Edit Title</a:t>
            </a:r>
          </a:p>
        </p:txBody>
      </p:sp>
      <p:sp>
        <p:nvSpPr>
          <p:cNvPr id="3" name="Text Placeholder 2"/>
          <p:cNvSpPr>
            <a:spLocks noGrp="1"/>
          </p:cNvSpPr>
          <p:nvPr>
            <p:ph type="body" idx="1"/>
          </p:nvPr>
        </p:nvSpPr>
        <p:spPr>
          <a:xfrm>
            <a:off x="3646139" y="4606224"/>
            <a:ext cx="7323917" cy="642422"/>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mj-lt"/>
                <a:ea typeface="+mj-ea"/>
                <a:cs typeface="+mj-cs"/>
              </a:defRPr>
            </a:lvl1pPr>
          </a:lstStyle>
          <a:p>
            <a:pPr lvl="0">
              <a:spcBef>
                <a:spcPct val="0"/>
              </a:spcBef>
            </a:pPr>
            <a:r>
              <a:rPr lang="en-US"/>
              <a:t>Click to 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defRPr>
            </a:lvl1pPr>
          </a:lstStyle>
          <a:p>
            <a:fld id="{27C98126-00D4-4536-8967-EB49841E9AA8}" type="slidenum">
              <a:rPr lang="en-US" smtClean="0">
                <a:solidFill>
                  <a:prstClr val="white"/>
                </a:solidFill>
              </a:rPr>
              <a:pPr/>
              <a:t>‹#›</a:t>
            </a:fld>
            <a:endParaRPr lang="en-US">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134DB0C4-BD5D-49AD-AEE6-079F63B18A1A}" type="datetime1">
              <a:rPr lang="en-US" smtClean="0">
                <a:solidFill>
                  <a:prstClr val="white"/>
                </a:solidFill>
              </a:rPr>
              <a:t>10/23/2021</a:t>
            </a:fld>
            <a:endParaRPr lang="en-US">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a:solidFill>
                  <a:prstClr val="white"/>
                </a:solidFill>
              </a:rPr>
              <a:t>Footer text goes here</a:t>
            </a:r>
          </a:p>
        </p:txBody>
      </p:sp>
    </p:spTree>
    <p:extLst>
      <p:ext uri="{BB962C8B-B14F-4D97-AF65-F5344CB8AC3E}">
        <p14:creationId xmlns:p14="http://schemas.microsoft.com/office/powerpoint/2010/main" val="3070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p>
            <a:r>
              <a:rPr lang="en-US"/>
              <a:t>Click to edit Master title style</a:t>
            </a:r>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33742F2-6D99-486D-8848-CD9D61A3147F}" type="datetime1">
              <a:rPr lang="en-US" smtClean="0"/>
              <a:t>10/23/2021</a:t>
            </a:fld>
            <a:endParaRPr lang="en-US"/>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p>
        </p:txBody>
      </p:sp>
    </p:spTree>
    <p:extLst>
      <p:ext uri="{BB962C8B-B14F-4D97-AF65-F5344CB8AC3E}">
        <p14:creationId xmlns:p14="http://schemas.microsoft.com/office/powerpoint/2010/main" val="313245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32301" y="1836055"/>
            <a:ext cx="4846320" cy="639762"/>
          </a:xfrm>
          <a:prstGeom prst="rect">
            <a:avLst/>
          </a:prstGeom>
          <a:solidFill>
            <a:schemeClr val="accent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accent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FF48EFD-E125-49CB-A514-2A51628F9FEC}" type="datetime1">
              <a:rPr lang="en-US" smtClean="0"/>
              <a:t>10/23/2021</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p>
        </p:txBody>
      </p:sp>
    </p:spTree>
    <p:extLst>
      <p:ext uri="{BB962C8B-B14F-4D97-AF65-F5344CB8AC3E}">
        <p14:creationId xmlns:p14="http://schemas.microsoft.com/office/powerpoint/2010/main" val="141049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vl1pPr>
          </a:lstStyle>
          <a:p>
            <a:pPr lvl="0"/>
            <a:r>
              <a:rPr lang="en-US"/>
              <a:t>Click to edit Master title style</a:t>
            </a:r>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1B7A4E9-8F28-416E-AB9B-6B37F91A72C0}" type="datetime1">
              <a:rPr lang="en-US" smtClean="0"/>
              <a:t>10/23/2021</a:t>
            </a:fld>
            <a:endParaRPr lang="en-US"/>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p>
        </p:txBody>
      </p:sp>
    </p:spTree>
    <p:extLst>
      <p:ext uri="{BB962C8B-B14F-4D97-AF65-F5344CB8AC3E}">
        <p14:creationId xmlns:p14="http://schemas.microsoft.com/office/powerpoint/2010/main" val="65451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D424CD5-80D2-4112-9AE5-01B02260C8E8}" type="datetime1">
              <a:rPr lang="en-US" smtClean="0"/>
              <a:t>10/23/2021</a:t>
            </a:fld>
            <a:endParaRPr lang="en-US"/>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p>
        </p:txBody>
      </p:sp>
    </p:spTree>
    <p:extLst>
      <p:ext uri="{BB962C8B-B14F-4D97-AF65-F5344CB8AC3E}">
        <p14:creationId xmlns:p14="http://schemas.microsoft.com/office/powerpoint/2010/main" val="259364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2491" y="1447800"/>
            <a:ext cx="9939931" cy="1447800"/>
          </a:xfrm>
        </p:spPr>
        <p:txBody>
          <a:bodyPr anchor="b"/>
          <a:lstStyle>
            <a:lvl1pPr algn="l">
              <a:defRPr sz="4400" b="1">
                <a:solidFill>
                  <a:schemeClr val="accent2"/>
                </a:solidFill>
              </a:defRPr>
            </a:lvl1pPr>
          </a:lstStyle>
          <a:p>
            <a:r>
              <a:rPr lang="en-US"/>
              <a:t>Click to edit 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DA6ECE4-C18C-4628-9F42-120CDEDA8D7D}" type="datetime1">
              <a:rPr lang="en-US" smtClean="0">
                <a:solidFill>
                  <a:prstClr val="black">
                    <a:alpha val="60000"/>
                  </a:prstClr>
                </a:solidFill>
              </a:rPr>
              <a:t>10/23/2021</a:t>
            </a:fld>
            <a:endParaRPr lang="en-US">
              <a:solidFill>
                <a:prstClr val="black">
                  <a:alpha val="60000"/>
                </a:prstClr>
              </a:solidFill>
            </a:endParaRPr>
          </a:p>
        </p:txBody>
      </p:sp>
      <p:sp>
        <p:nvSpPr>
          <p:cNvPr id="5"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9101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574808"/>
          </a:xfrm>
        </p:spPr>
        <p:txBody>
          <a:bodyPr anchor="b">
            <a:normAutofit/>
          </a:bodyPr>
          <a:lstStyle>
            <a:lvl1pPr algn="l">
              <a:defRPr sz="4400" b="1">
                <a:solidFill>
                  <a:schemeClr val="accent2"/>
                </a:solidFill>
                <a:effectLst/>
              </a:defRPr>
            </a:lvl1pPr>
          </a:lstStyle>
          <a:p>
            <a:r>
              <a:rPr lang="en-US"/>
              <a:t>Click to edit Master title style</a:t>
            </a:r>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011B5-C6A9-4901-AE25-FD1E35ACE627}" type="datetime1">
              <a:rPr lang="en-US" smtClean="0">
                <a:solidFill>
                  <a:prstClr val="black">
                    <a:alpha val="60000"/>
                  </a:prstClr>
                </a:solidFill>
              </a:rPr>
              <a:t>10/23/2021</a:t>
            </a:fld>
            <a:endParaRPr lang="en-US">
              <a:solidFill>
                <a:prstClr val="black">
                  <a:alpha val="60000"/>
                </a:prstClr>
              </a:solidFill>
            </a:endParaRPr>
          </a:p>
        </p:txBody>
      </p:sp>
      <p:sp>
        <p:nvSpPr>
          <p:cNvPr id="6"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3670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304800" y="1188563"/>
            <a:ext cx="11887200" cy="274320"/>
          </a:xfrm>
          <a:prstGeom prst="rect">
            <a:avLst/>
          </a:prstGeom>
          <a:solidFill>
            <a:schemeClr val="accent3">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157"/>
            <a:ext cx="12192000" cy="11887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prstClr val="white"/>
              </a:solidFill>
              <a:effectLst/>
            </a:endParaRPr>
          </a:p>
        </p:txBody>
      </p:sp>
      <p:sp>
        <p:nvSpPr>
          <p:cNvPr id="9" name="Rectangle 8"/>
          <p:cNvSpPr/>
          <p:nvPr/>
        </p:nvSpPr>
        <p:spPr>
          <a:xfrm rot="16200000">
            <a:off x="-3200399" y="3200400"/>
            <a:ext cx="6858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aseline="0">
                <a:solidFill>
                  <a:prstClr val="white"/>
                </a:solidFill>
              </a:rPr>
              <a:t>      Using </a:t>
            </a:r>
            <a:r>
              <a:rPr lang="en-US" sz="1800">
                <a:solidFill>
                  <a:prstClr val="white"/>
                </a:solidFill>
              </a:rPr>
              <a:t>Information Technology, 11e</a:t>
            </a: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Rectangle 6"/>
          <p:cNvSpPr/>
          <p:nvPr/>
        </p:nvSpPr>
        <p:spPr>
          <a:xfrm>
            <a:off x="0" y="6583680"/>
            <a:ext cx="12192000" cy="274320"/>
          </a:xfrm>
          <a:prstGeom prst="rect">
            <a:avLst/>
          </a:prstGeom>
          <a:solidFill>
            <a:schemeClr val="accent4">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a:solidFill>
                  <a:prstClr val="white"/>
                </a:solidFill>
                <a:cs typeface="Arial" pitchFamily="34" charset="0"/>
              </a:rPr>
              <a:t>© 2015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defRPr>
            </a:lvl1pPr>
          </a:lstStyle>
          <a:p>
            <a:fld id="{74F60C60-2E1F-45C2-9272-67C39C48D034}" type="datetime1">
              <a:rPr lang="en-US" smtClean="0"/>
              <a:t>10/23/2021</a:t>
            </a:fld>
            <a:endParaRPr lang="en-US"/>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p>
        </p:txBody>
      </p:sp>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1518163" y="0"/>
            <a:ext cx="10673837" cy="1188720"/>
          </a:xfrm>
          <a:prstGeom prst="rect">
            <a:avLst/>
          </a:prstGeom>
        </p:spPr>
        <p:txBody>
          <a:bodyPr vert="horz" lIns="91440" tIns="45720" rIns="91440" bIns="45720" rtlCol="0" anchor="ctr">
            <a:normAutofit/>
          </a:bodyPr>
          <a:lstStyle/>
          <a:p>
            <a:pPr lvl="0"/>
            <a:r>
              <a:rPr lang="en-US"/>
              <a:t>Click to edit Master title </a:t>
            </a:r>
            <a:br>
              <a:rPr lang="en-US"/>
            </a:br>
            <a:r>
              <a:rPr lang="en-US"/>
              <a:t>style</a:t>
            </a:r>
          </a:p>
        </p:txBody>
      </p:sp>
      <p:cxnSp>
        <p:nvCxnSpPr>
          <p:cNvPr id="27" name="Straight Connector 26"/>
          <p:cNvCxnSpPr/>
          <p:nvPr userDrawn="1"/>
        </p:nvCxnSpPr>
        <p:spPr>
          <a:xfrm flipH="1">
            <a:off x="11768888"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11419060"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11069232"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10719404"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10369576"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1004456"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654628"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12174" y="4575"/>
            <a:ext cx="287482" cy="127885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8622" y="268221"/>
            <a:ext cx="1306760" cy="1306404"/>
          </a:xfrm>
          <a:prstGeom prst="ellipse">
            <a:avLst/>
          </a:prstGeom>
          <a:ln w="57150" cap="rnd">
            <a:solidFill>
              <a:schemeClr val="accent5"/>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a:extrusionClr>
              <a:srgbClr val="000000"/>
            </a:extrusionClr>
          </a:sp3d>
        </p:spPr>
      </p:pic>
    </p:spTree>
    <p:extLst>
      <p:ext uri="{BB962C8B-B14F-4D97-AF65-F5344CB8AC3E}">
        <p14:creationId xmlns:p14="http://schemas.microsoft.com/office/powerpoint/2010/main" val="2227213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800" b="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400" kern="1200" dirty="0" smtClean="0">
          <a:solidFill>
            <a:schemeClr val="tx1"/>
          </a:solidFill>
          <a:latin typeface="+mn-lt"/>
          <a:ea typeface="+mn-ea"/>
          <a:cs typeface="+mn-cs"/>
        </a:defRPr>
      </a:lvl2pPr>
      <a:lvl3pPr marL="11430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000" kern="1200" dirty="0" smtClean="0">
          <a:solidFill>
            <a:schemeClr val="tx1"/>
          </a:solidFill>
          <a:latin typeface="+mn-lt"/>
          <a:ea typeface="+mn-ea"/>
          <a:cs typeface="+mn-cs"/>
        </a:defRPr>
      </a:lvl3pPr>
      <a:lvl4pPr marL="16002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4pPr>
      <a:lvl5pPr marL="20574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vincentarelbundock.github.io/Rdatasets/csv/Ecdat/Housing.csv"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buNone/>
            </a:pPr>
            <a:r>
              <a:rPr lang="en-US"/>
              <a:t>Chapter</a:t>
            </a:r>
          </a:p>
        </p:txBody>
      </p:sp>
      <p:sp>
        <p:nvSpPr>
          <p:cNvPr id="2" name="Title 1"/>
          <p:cNvSpPr>
            <a:spLocks noGrp="1"/>
          </p:cNvSpPr>
          <p:nvPr>
            <p:ph type="ctrTitle"/>
          </p:nvPr>
        </p:nvSpPr>
        <p:spPr>
          <a:xfrm>
            <a:off x="-1" y="0"/>
            <a:ext cx="6426438" cy="5833241"/>
          </a:xfrm>
        </p:spPr>
        <p:txBody>
          <a:bodyPr/>
          <a:lstStyle/>
          <a:p>
            <a:r>
              <a:rPr lang="en-US" dirty="0"/>
              <a:t>The Era of Big Data: Databases, Information Systems,  &amp; Artificial Intelligence</a:t>
            </a:r>
          </a:p>
        </p:txBody>
      </p:sp>
      <p:sp>
        <p:nvSpPr>
          <p:cNvPr id="4" name="TextBox 3"/>
          <p:cNvSpPr txBox="1"/>
          <p:nvPr/>
        </p:nvSpPr>
        <p:spPr>
          <a:xfrm>
            <a:off x="1519994" y="5450770"/>
            <a:ext cx="726481" cy="1200329"/>
          </a:xfrm>
          <a:prstGeom prst="rect">
            <a:avLst/>
          </a:prstGeom>
          <a:noFill/>
        </p:spPr>
        <p:txBody>
          <a:bodyPr wrap="none" rtlCol="0">
            <a:spAutoFit/>
          </a:bodyPr>
          <a:lstStyle/>
          <a:p>
            <a:r>
              <a:rPr lang="en-US" sz="7200" b="1">
                <a:solidFill>
                  <a:schemeClr val="accent3">
                    <a:lumMod val="60000"/>
                    <a:lumOff val="40000"/>
                  </a:schemeClr>
                </a:solidFill>
              </a:rPr>
              <a:t>8</a:t>
            </a:r>
          </a:p>
        </p:txBody>
      </p:sp>
    </p:spTree>
    <p:extLst>
      <p:ext uri="{BB962C8B-B14F-4D97-AF65-F5344CB8AC3E}">
        <p14:creationId xmlns:p14="http://schemas.microsoft.com/office/powerpoint/2010/main" val="1201115110"/>
      </p:ext>
    </p:extLst>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8126" y="951055"/>
            <a:ext cx="10375683" cy="5626362"/>
          </a:xfrm>
        </p:spPr>
        <p:txBody>
          <a:bodyPr>
            <a:normAutofit/>
          </a:bodyPr>
          <a:lstStyle/>
          <a:p>
            <a:pPr marL="0" indent="0">
              <a:buNone/>
            </a:pPr>
            <a:endParaRPr lang="en-US" dirty="0"/>
          </a:p>
          <a:p>
            <a:pPr marL="274320" lvl="2" indent="-274320">
              <a:buSzPct val="120000"/>
            </a:pPr>
            <a:r>
              <a:rPr lang="en-US" sz="2200" b="1" dirty="0"/>
              <a:t>Ease of sharing</a:t>
            </a:r>
            <a:r>
              <a:rPr lang="en-US" sz="2200" dirty="0"/>
              <a:t>—The data in a database belongs to and is shared, usually over a network, by an entire organization. The </a:t>
            </a:r>
            <a:r>
              <a:rPr lang="en-US" sz="2200" b="1" dirty="0"/>
              <a:t>data is independent of the programs that process the data</a:t>
            </a:r>
            <a:r>
              <a:rPr lang="en-US" sz="2200" dirty="0"/>
              <a:t>, and it is easy for nontechnical users to access it.</a:t>
            </a:r>
            <a:endParaRPr lang="en-US" sz="2200" b="1" dirty="0"/>
          </a:p>
          <a:p>
            <a:pPr marL="274320" lvl="2" indent="-274320">
              <a:buSzPct val="120000"/>
            </a:pPr>
            <a:r>
              <a:rPr lang="en-US" sz="2200" b="1" dirty="0"/>
              <a:t>Ease of data maintenance</a:t>
            </a:r>
            <a:r>
              <a:rPr lang="en-US" sz="2200" dirty="0"/>
              <a:t>—DBMS offers validation checks, backup utilities, and standard procedures for data inserting, updating, and deletion</a:t>
            </a:r>
          </a:p>
          <a:p>
            <a:r>
              <a:rPr lang="en-US" sz="2200" b="1" dirty="0"/>
              <a:t>Forecasting capabilities</a:t>
            </a:r>
            <a:r>
              <a:rPr lang="en-US" sz="2200" dirty="0"/>
              <a:t>—DBMSs can hold massive amounts of data that can be manipulated, studied, and compared in order to forecast behaviors in markets and other areas that can affect sales and marketing managers’ decisions as well as the decisions of administrators of educational institutions, hospitals, and other organizations</a:t>
            </a:r>
          </a:p>
          <a:p>
            <a:r>
              <a:rPr lang="en-US" sz="2200" b="1" dirty="0"/>
              <a:t>Increased security</a:t>
            </a:r>
            <a:r>
              <a:rPr lang="en-US" sz="2200" dirty="0"/>
              <a:t>—Although various departments may share data, access to specific information can be limited to selected users—called </a:t>
            </a:r>
            <a:r>
              <a:rPr lang="en-US" sz="2200" b="1" i="1" dirty="0"/>
              <a:t>Authorization Control</a:t>
            </a:r>
            <a:r>
              <a:rPr lang="en-US" sz="2200" b="1" dirty="0"/>
              <a:t>.</a:t>
            </a:r>
          </a:p>
        </p:txBody>
      </p:sp>
      <p:sp>
        <p:nvSpPr>
          <p:cNvPr id="4" name="Slide Number Placeholder 3"/>
          <p:cNvSpPr>
            <a:spLocks noGrp="1"/>
          </p:cNvSpPr>
          <p:nvPr>
            <p:ph type="sldNum" sz="quarter" idx="4"/>
          </p:nvPr>
        </p:nvSpPr>
        <p:spPr/>
        <p:txBody>
          <a:bodyPr/>
          <a:lstStyle/>
          <a:p>
            <a:fld id="{27C98126-00D4-4536-8967-EB49841E9AA8}" type="slidenum">
              <a:rPr lang="en-US" smtClean="0"/>
              <a:pPr/>
              <a:t>10</a:t>
            </a:fld>
            <a:endParaRPr lang="en-US"/>
          </a:p>
        </p:txBody>
      </p:sp>
    </p:spTree>
    <p:extLst>
      <p:ext uri="{BB962C8B-B14F-4D97-AF65-F5344CB8AC3E}">
        <p14:creationId xmlns:p14="http://schemas.microsoft.com/office/powerpoint/2010/main" val="2884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9501" y="745588"/>
            <a:ext cx="9982899" cy="5562933"/>
          </a:xfrm>
        </p:spPr>
        <p:txBody>
          <a:bodyPr>
            <a:normAutofit/>
          </a:bodyPr>
          <a:lstStyle/>
          <a:p>
            <a:pPr marL="0" indent="0">
              <a:buNone/>
            </a:pPr>
            <a:endParaRPr lang="en-US" b="1" dirty="0">
              <a:solidFill>
                <a:schemeClr val="accent2">
                  <a:lumMod val="60000"/>
                  <a:lumOff val="40000"/>
                </a:schemeClr>
              </a:solidFill>
            </a:endParaRPr>
          </a:p>
          <a:p>
            <a:pPr marL="0" indent="0">
              <a:buNone/>
            </a:pPr>
            <a:endParaRPr lang="en-US" b="1" dirty="0">
              <a:solidFill>
                <a:schemeClr val="accent2">
                  <a:lumMod val="60000"/>
                  <a:lumOff val="40000"/>
                </a:schemeClr>
              </a:solidFill>
            </a:endParaRPr>
          </a:p>
          <a:p>
            <a:pPr marL="0" indent="0">
              <a:buNone/>
            </a:pPr>
            <a:r>
              <a:rPr lang="en-US" b="1" dirty="0">
                <a:solidFill>
                  <a:schemeClr val="accent2">
                    <a:lumMod val="60000"/>
                    <a:lumOff val="40000"/>
                  </a:schemeClr>
                </a:solidFill>
              </a:rPr>
              <a:t>3    Principal Database Components </a:t>
            </a:r>
          </a:p>
          <a:p>
            <a:pPr lvl="1"/>
            <a:r>
              <a:rPr lang="en-US" b="1" dirty="0"/>
              <a:t>Data Dictionary</a:t>
            </a:r>
          </a:p>
          <a:p>
            <a:pPr lvl="2"/>
            <a:r>
              <a:rPr lang="en-US" dirty="0"/>
              <a:t>Repository that stores the </a:t>
            </a:r>
            <a:r>
              <a:rPr lang="en-US" b="1" dirty="0"/>
              <a:t>data definitions </a:t>
            </a:r>
            <a:r>
              <a:rPr lang="en-US" dirty="0"/>
              <a:t>and </a:t>
            </a:r>
            <a:r>
              <a:rPr lang="en-US" b="1" dirty="0"/>
              <a:t>descriptions</a:t>
            </a:r>
            <a:r>
              <a:rPr lang="en-US" dirty="0"/>
              <a:t> of the structure of the data and the database</a:t>
            </a:r>
          </a:p>
          <a:p>
            <a:pPr lvl="1"/>
            <a:r>
              <a:rPr lang="en-US" b="1" dirty="0"/>
              <a:t>DBMS Utilities</a:t>
            </a:r>
          </a:p>
          <a:p>
            <a:pPr lvl="2"/>
            <a:r>
              <a:rPr lang="en-US" dirty="0"/>
              <a:t>Programs that allow you </a:t>
            </a:r>
            <a:r>
              <a:rPr lang="en-US" b="1" dirty="0"/>
              <a:t>to maintain the database </a:t>
            </a:r>
            <a:r>
              <a:rPr lang="en-US" dirty="0"/>
              <a:t>by creating, editing, deleting data, records, and files</a:t>
            </a:r>
          </a:p>
          <a:p>
            <a:pPr lvl="2"/>
            <a:r>
              <a:rPr lang="en-US" dirty="0"/>
              <a:t>Also include </a:t>
            </a:r>
            <a:r>
              <a:rPr lang="en-US" b="1" dirty="0"/>
              <a:t>automated backup and recovery</a:t>
            </a:r>
          </a:p>
          <a:p>
            <a:pPr lvl="1"/>
            <a:r>
              <a:rPr lang="en-US" b="1" dirty="0"/>
              <a:t>Report Generator</a:t>
            </a:r>
          </a:p>
          <a:p>
            <a:pPr lvl="2"/>
            <a:r>
              <a:rPr lang="en-US" dirty="0"/>
              <a:t>Program for producing on-screen or printed readable documents from all or part of a database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11</a:t>
            </a:fld>
            <a:endParaRPr lang="en-US"/>
          </a:p>
        </p:txBody>
      </p:sp>
      <p:pic>
        <p:nvPicPr>
          <p:cNvPr id="3074" name="Picture 2" descr="C:\Users\user\AppData\Local\Microsoft\Windows\Temporary Internet Files\Content.IE5\XGDJ0PHB\MP900174966[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61" y="2502156"/>
            <a:ext cx="1645920" cy="106703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DF0A-C9E4-473B-9562-447C54FDBCAA}"/>
              </a:ext>
            </a:extLst>
          </p:cNvPr>
          <p:cNvSpPr>
            <a:spLocks noGrp="1"/>
          </p:cNvSpPr>
          <p:nvPr>
            <p:ph type="title"/>
          </p:nvPr>
        </p:nvSpPr>
        <p:spPr/>
        <p:txBody>
          <a:bodyPr/>
          <a:lstStyle/>
          <a:p>
            <a:r>
              <a:rPr lang="en-IN" dirty="0"/>
              <a:t>                    Data Dictionary</a:t>
            </a:r>
          </a:p>
        </p:txBody>
      </p:sp>
      <p:pic>
        <p:nvPicPr>
          <p:cNvPr id="2050" name="Picture 2" descr="Image result for data dictionary in database">
            <a:extLst>
              <a:ext uri="{FF2B5EF4-FFF2-40B4-BE49-F238E27FC236}">
                <a16:creationId xmlns:a16="http://schemas.microsoft.com/office/drawing/2014/main" id="{625FCD67-EE51-4BE2-935B-708F8B7FCA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6071" y="1188720"/>
            <a:ext cx="9056881" cy="528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58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CBD8-063E-48CB-BB3F-29CA7C807C85}"/>
              </a:ext>
            </a:extLst>
          </p:cNvPr>
          <p:cNvSpPr>
            <a:spLocks noGrp="1"/>
          </p:cNvSpPr>
          <p:nvPr>
            <p:ph type="title"/>
          </p:nvPr>
        </p:nvSpPr>
        <p:spPr/>
        <p:txBody>
          <a:bodyPr/>
          <a:lstStyle/>
          <a:p>
            <a:r>
              <a:rPr lang="en-IN" dirty="0"/>
              <a:t>                   Report Generator</a:t>
            </a:r>
          </a:p>
        </p:txBody>
      </p:sp>
      <p:pic>
        <p:nvPicPr>
          <p:cNvPr id="3074" name="Picture 2" descr="Finished Report in Preview Mode">
            <a:extLst>
              <a:ext uri="{FF2B5EF4-FFF2-40B4-BE49-F238E27FC236}">
                <a16:creationId xmlns:a16="http://schemas.microsoft.com/office/drawing/2014/main" id="{96CCCB1C-6AEB-4BE6-9A09-A1C877E557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9988" y="1188720"/>
            <a:ext cx="9847384" cy="521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9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985" y="1817225"/>
            <a:ext cx="9893415" cy="4543382"/>
          </a:xfrm>
        </p:spPr>
        <p:txBody>
          <a:bodyPr/>
          <a:lstStyle/>
          <a:p>
            <a:pPr marL="0" indent="0">
              <a:buNone/>
            </a:pPr>
            <a:r>
              <a:rPr lang="en-US" b="1">
                <a:solidFill>
                  <a:schemeClr val="accent2">
                    <a:lumMod val="60000"/>
                    <a:lumOff val="40000"/>
                  </a:schemeClr>
                </a:solidFill>
              </a:rPr>
              <a:t>Database Administrator (DBA)</a:t>
            </a:r>
          </a:p>
          <a:p>
            <a:pPr lvl="1"/>
            <a:r>
              <a:rPr lang="en-US" sz="2600"/>
              <a:t>Coordinates all related activities and needs for an organization’s database</a:t>
            </a:r>
          </a:p>
          <a:p>
            <a:pPr lvl="1"/>
            <a:r>
              <a:rPr lang="en-US" sz="2600"/>
              <a:t>Ensures the database’s:</a:t>
            </a:r>
          </a:p>
          <a:p>
            <a:pPr lvl="2"/>
            <a:r>
              <a:rPr lang="en-US" sz="2200"/>
              <a:t>Recoverability</a:t>
            </a:r>
          </a:p>
          <a:p>
            <a:pPr lvl="2"/>
            <a:r>
              <a:rPr lang="en-US" sz="2200"/>
              <a:t>Integrity</a:t>
            </a:r>
          </a:p>
          <a:p>
            <a:pPr lvl="2"/>
            <a:r>
              <a:rPr lang="en-US" sz="2200"/>
              <a:t>Security</a:t>
            </a:r>
          </a:p>
          <a:p>
            <a:pPr lvl="2"/>
            <a:r>
              <a:rPr lang="en-US" sz="2200"/>
              <a:t>Availability</a:t>
            </a:r>
          </a:p>
          <a:p>
            <a:pPr lvl="2"/>
            <a:r>
              <a:rPr lang="en-US" sz="2200"/>
              <a:t>Reliability</a:t>
            </a:r>
          </a:p>
          <a:p>
            <a:pPr lvl="2"/>
            <a:r>
              <a:rPr lang="en-US" sz="2200"/>
              <a:t>Performance </a:t>
            </a:r>
          </a:p>
        </p:txBody>
      </p:sp>
      <p:sp>
        <p:nvSpPr>
          <p:cNvPr id="4" name="Slide Number Placeholder 3"/>
          <p:cNvSpPr>
            <a:spLocks noGrp="1"/>
          </p:cNvSpPr>
          <p:nvPr>
            <p:ph type="sldNum" sz="quarter" idx="4"/>
          </p:nvPr>
        </p:nvSpPr>
        <p:spPr/>
        <p:txBody>
          <a:bodyPr/>
          <a:lstStyle/>
          <a:p>
            <a:fld id="{27C98126-00D4-4536-8967-EB49841E9AA8}" type="slidenum">
              <a:rPr lang="en-US" smtClean="0"/>
              <a:pPr/>
              <a:t>14</a:t>
            </a:fld>
            <a:endParaRPr lang="en-US"/>
          </a:p>
        </p:txBody>
      </p:sp>
      <p:pic>
        <p:nvPicPr>
          <p:cNvPr id="4098" name="Picture 2" descr="C:\Users\user\AppData\Local\Microsoft\Windows\Temporary Internet Files\Content.IE5\C79X6YT8\MC90019785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4155" y="90437"/>
            <a:ext cx="2944132" cy="221700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90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34FC-B6B7-480A-9163-EC19CA4B8CA4}"/>
              </a:ext>
            </a:extLst>
          </p:cNvPr>
          <p:cNvSpPr>
            <a:spLocks noGrp="1"/>
          </p:cNvSpPr>
          <p:nvPr>
            <p:ph type="title"/>
          </p:nvPr>
        </p:nvSpPr>
        <p:spPr/>
        <p:txBody>
          <a:bodyPr/>
          <a:lstStyle/>
          <a:p>
            <a:r>
              <a:rPr lang="en-US" dirty="0"/>
              <a:t>        Database Development</a:t>
            </a:r>
            <a:endParaRPr lang="en-IN" dirty="0"/>
          </a:p>
        </p:txBody>
      </p:sp>
      <p:sp>
        <p:nvSpPr>
          <p:cNvPr id="3" name="Content Placeholder 2">
            <a:extLst>
              <a:ext uri="{FF2B5EF4-FFF2-40B4-BE49-F238E27FC236}">
                <a16:creationId xmlns:a16="http://schemas.microsoft.com/office/drawing/2014/main" id="{645ADA5B-1BA5-4340-84BF-FE59C6BE4A22}"/>
              </a:ext>
            </a:extLst>
          </p:cNvPr>
          <p:cNvSpPr>
            <a:spLocks noGrp="1"/>
          </p:cNvSpPr>
          <p:nvPr>
            <p:ph idx="1"/>
          </p:nvPr>
        </p:nvSpPr>
        <p:spPr/>
        <p:txBody>
          <a:bodyPr/>
          <a:lstStyle/>
          <a:p>
            <a:pPr algn="just"/>
            <a:r>
              <a:rPr lang="en-US" sz="2400" dirty="0"/>
              <a:t>Developing a large DB of complex data types can be a complicated task.</a:t>
            </a:r>
          </a:p>
          <a:p>
            <a:pPr algn="just"/>
            <a:endParaRPr lang="en-US" sz="1200" dirty="0"/>
          </a:p>
          <a:p>
            <a:pPr algn="just"/>
            <a:r>
              <a:rPr lang="en-US" sz="2400" b="1" dirty="0"/>
              <a:t>DBA </a:t>
            </a:r>
            <a:r>
              <a:rPr lang="en-US" sz="2400" dirty="0"/>
              <a:t>and the </a:t>
            </a:r>
            <a:r>
              <a:rPr lang="en-US" sz="2400" b="1" dirty="0"/>
              <a:t>database Design Analyst </a:t>
            </a:r>
            <a:r>
              <a:rPr lang="en-US" sz="2400" dirty="0"/>
              <a:t>work with end users and system analysts to model the business processes and the data they require. Then they determine:</a:t>
            </a:r>
          </a:p>
          <a:p>
            <a:pPr marL="639762" lvl="1" indent="-457200" algn="just"/>
            <a:r>
              <a:rPr lang="en-US" dirty="0"/>
              <a:t>What Data Definitions should be included in the DB.</a:t>
            </a:r>
          </a:p>
          <a:p>
            <a:pPr marL="639762" lvl="1" indent="-457200" algn="just"/>
            <a:r>
              <a:rPr lang="en-US" dirty="0"/>
              <a:t>What Relationships should exist among the data elements.</a:t>
            </a:r>
            <a:endParaRPr lang="ar-SA" dirty="0"/>
          </a:p>
          <a:p>
            <a:endParaRPr lang="en-IN" dirty="0"/>
          </a:p>
        </p:txBody>
      </p:sp>
    </p:spTree>
    <p:extLst>
      <p:ext uri="{BB962C8B-B14F-4D97-AF65-F5344CB8AC3E}">
        <p14:creationId xmlns:p14="http://schemas.microsoft.com/office/powerpoint/2010/main" val="86802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8.3  Database Models</a:t>
            </a:r>
          </a:p>
        </p:txBody>
      </p:sp>
      <p:sp>
        <p:nvSpPr>
          <p:cNvPr id="4" name="Slide Number Placeholder 3"/>
          <p:cNvSpPr>
            <a:spLocks noGrp="1"/>
          </p:cNvSpPr>
          <p:nvPr>
            <p:ph type="sldNum" sz="quarter" idx="4"/>
          </p:nvPr>
        </p:nvSpPr>
        <p:spPr/>
        <p:txBody>
          <a:bodyPr/>
          <a:lstStyle/>
          <a:p>
            <a:fld id="{27C98126-00D4-4536-8967-EB49841E9AA8}" type="slidenum">
              <a:rPr lang="en-US" smtClean="0"/>
              <a:pPr/>
              <a:t>16</a:t>
            </a:fld>
            <a:endParaRPr lang="en-US"/>
          </a:p>
        </p:txBody>
      </p:sp>
    </p:spTree>
    <p:extLst>
      <p:ext uri="{BB962C8B-B14F-4D97-AF65-F5344CB8AC3E}">
        <p14:creationId xmlns:p14="http://schemas.microsoft.com/office/powerpoint/2010/main" val="12466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AC726-8C0A-4BD4-AC0F-9A789D9B665A}"/>
              </a:ext>
            </a:extLst>
          </p:cNvPr>
          <p:cNvSpPr>
            <a:spLocks noGrp="1"/>
          </p:cNvSpPr>
          <p:nvPr>
            <p:ph type="title"/>
          </p:nvPr>
        </p:nvSpPr>
        <p:spPr/>
        <p:txBody>
          <a:bodyPr/>
          <a:lstStyle/>
          <a:p>
            <a:pPr algn="ctr"/>
            <a:r>
              <a:rPr lang="en-IN" dirty="0"/>
              <a:t>Database Models</a:t>
            </a:r>
          </a:p>
        </p:txBody>
      </p:sp>
      <p:sp>
        <p:nvSpPr>
          <p:cNvPr id="3" name="Content Placeholder 2">
            <a:extLst>
              <a:ext uri="{FF2B5EF4-FFF2-40B4-BE49-F238E27FC236}">
                <a16:creationId xmlns:a16="http://schemas.microsoft.com/office/drawing/2014/main" id="{9D401EC6-B67C-4A65-B118-3349881D48E1}"/>
              </a:ext>
            </a:extLst>
          </p:cNvPr>
          <p:cNvSpPr>
            <a:spLocks noGrp="1"/>
          </p:cNvSpPr>
          <p:nvPr>
            <p:ph idx="1"/>
          </p:nvPr>
        </p:nvSpPr>
        <p:spPr/>
        <p:txBody>
          <a:bodyPr>
            <a:normAutofit/>
          </a:bodyPr>
          <a:lstStyle/>
          <a:p>
            <a:pPr marL="0" indent="0" algn="just">
              <a:buNone/>
            </a:pPr>
            <a:endParaRPr lang="en-US" dirty="0"/>
          </a:p>
          <a:p>
            <a:pPr algn="just"/>
            <a:r>
              <a:rPr lang="en-US" dirty="0"/>
              <a:t>Database management  system (DBMS) packages are designed to use a specific data structure to provide end users with quick, easy access to information stored in databases.</a:t>
            </a:r>
          </a:p>
          <a:p>
            <a:pPr algn="just"/>
            <a:r>
              <a:rPr lang="en-US" dirty="0"/>
              <a:t>Five fundamental database structures:</a:t>
            </a:r>
          </a:p>
          <a:p>
            <a:pPr lvl="1"/>
            <a:r>
              <a:rPr lang="en-US" dirty="0"/>
              <a:t>Hierarchical , Network , Relational, Object-Oriented and Multidimensional Models.</a:t>
            </a:r>
          </a:p>
          <a:p>
            <a:endParaRPr lang="en-IN" dirty="0"/>
          </a:p>
        </p:txBody>
      </p:sp>
    </p:spTree>
    <p:extLst>
      <p:ext uri="{BB962C8B-B14F-4D97-AF65-F5344CB8AC3E}">
        <p14:creationId xmlns:p14="http://schemas.microsoft.com/office/powerpoint/2010/main" val="221413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511" y="1216333"/>
            <a:ext cx="9949343" cy="4804639"/>
          </a:xfrm>
        </p:spPr>
        <p:txBody>
          <a:bodyPr>
            <a:normAutofit/>
          </a:bodyPr>
          <a:lstStyle/>
          <a:p>
            <a:pPr marL="0" indent="0">
              <a:buNone/>
            </a:pPr>
            <a:endParaRPr lang="en-US" sz="2400" b="1" dirty="0">
              <a:solidFill>
                <a:schemeClr val="accent3">
                  <a:lumMod val="75000"/>
                </a:schemeClr>
              </a:solidFill>
            </a:endParaRPr>
          </a:p>
          <a:p>
            <a:pPr marL="0" indent="0">
              <a:buNone/>
            </a:pPr>
            <a:r>
              <a:rPr lang="en-US" b="1" dirty="0">
                <a:solidFill>
                  <a:schemeClr val="accent2">
                    <a:lumMod val="60000"/>
                    <a:lumOff val="40000"/>
                  </a:schemeClr>
                </a:solidFill>
              </a:rPr>
              <a:t>Hierarchical Database</a:t>
            </a:r>
          </a:p>
          <a:p>
            <a:pPr lvl="1"/>
            <a:r>
              <a:rPr lang="en-US" dirty="0"/>
              <a:t>Fields or records are arranged in related groups resembling a family tree with </a:t>
            </a:r>
            <a:r>
              <a:rPr lang="en-US" b="1" dirty="0"/>
              <a:t>child</a:t>
            </a:r>
            <a:r>
              <a:rPr lang="en-US" dirty="0"/>
              <a:t> (low-level) records subordinate to </a:t>
            </a:r>
            <a:r>
              <a:rPr lang="en-US" b="1" dirty="0"/>
              <a:t>parent</a:t>
            </a:r>
            <a:r>
              <a:rPr lang="en-US" dirty="0"/>
              <a:t> (high-level) records</a:t>
            </a:r>
          </a:p>
          <a:p>
            <a:pPr lvl="1"/>
            <a:r>
              <a:rPr lang="en-US" dirty="0"/>
              <a:t>Root record is the parent record at the top of the database, and data is accessed top-down, through the hierarchy</a:t>
            </a:r>
          </a:p>
          <a:p>
            <a:pPr lvl="1"/>
            <a:r>
              <a:rPr lang="en-US" dirty="0"/>
              <a:t>Oldest and simplest; used in mainframes in 1970s</a:t>
            </a:r>
          </a:p>
          <a:p>
            <a:pPr lvl="1"/>
            <a:r>
              <a:rPr lang="en-US" dirty="0"/>
              <a:t>Is rigid in structure and difficult to update</a:t>
            </a:r>
          </a:p>
          <a:p>
            <a:pPr lvl="1">
              <a:lnSpc>
                <a:spcPct val="90000"/>
              </a:lnSpc>
            </a:pPr>
            <a:r>
              <a:rPr lang="en-US" dirty="0"/>
              <a:t>Records arranged in a hierarchy or tree-like structure</a:t>
            </a:r>
          </a:p>
          <a:p>
            <a:pPr lvl="1">
              <a:lnSpc>
                <a:spcPct val="90000"/>
              </a:lnSpc>
            </a:pPr>
            <a:r>
              <a:rPr lang="en-US" dirty="0"/>
              <a:t>Relationships are one-to-many</a:t>
            </a:r>
          </a:p>
          <a:p>
            <a:pPr lvl="1"/>
            <a:endParaRPr lang="en-US" dirty="0"/>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18</a:t>
            </a:fld>
            <a:endParaRPr lang="en-US"/>
          </a:p>
        </p:txBody>
      </p:sp>
    </p:spTree>
    <p:extLst>
      <p:ext uri="{BB962C8B-B14F-4D97-AF65-F5344CB8AC3E}">
        <p14:creationId xmlns:p14="http://schemas.microsoft.com/office/powerpoint/2010/main" val="251648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19</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521" y="904352"/>
            <a:ext cx="8922069" cy="5637125"/>
          </a:xfrm>
          <a:prstGeom prst="rect">
            <a:avLst/>
          </a:prstGeom>
        </p:spPr>
      </p:pic>
      <p:graphicFrame>
        <p:nvGraphicFramePr>
          <p:cNvPr id="5" name="Diagram 4"/>
          <p:cNvGraphicFramePr/>
          <p:nvPr>
            <p:extLst>
              <p:ext uri="{D42A27DB-BD31-4B8C-83A1-F6EECF244321}">
                <p14:modId xmlns:p14="http://schemas.microsoft.com/office/powerpoint/2010/main" val="542111231"/>
              </p:ext>
            </p:extLst>
          </p:nvPr>
        </p:nvGraphicFramePr>
        <p:xfrm>
          <a:off x="0" y="1918060"/>
          <a:ext cx="3418891" cy="1190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542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Chapter Topics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4787" y="2482850"/>
            <a:ext cx="2133600" cy="3263900"/>
          </a:xfrm>
        </p:spPr>
      </p:pic>
      <p:sp>
        <p:nvSpPr>
          <p:cNvPr id="4" name="Slide Number Placeholder 3"/>
          <p:cNvSpPr>
            <a:spLocks noGrp="1"/>
          </p:cNvSpPr>
          <p:nvPr>
            <p:ph type="sldNum" sz="quarter" idx="4"/>
          </p:nvPr>
        </p:nvSpPr>
        <p:spPr/>
        <p:txBody>
          <a:bodyPr/>
          <a:lstStyle/>
          <a:p>
            <a:fld id="{27C98126-00D4-4536-8967-EB49841E9AA8}" type="slidenum">
              <a:rPr lang="en-US" smtClean="0"/>
              <a:pPr/>
              <a:t>2</a:t>
            </a:fld>
            <a:endParaRPr lang="en-US"/>
          </a:p>
        </p:txBody>
      </p:sp>
      <p:sp>
        <p:nvSpPr>
          <p:cNvPr id="5" name="Content Placeholder 2"/>
          <p:cNvSpPr txBox="1">
            <a:spLocks/>
          </p:cNvSpPr>
          <p:nvPr/>
        </p:nvSpPr>
        <p:spPr>
          <a:xfrm>
            <a:off x="1534603" y="1711355"/>
            <a:ext cx="10243542" cy="4806891"/>
          </a:xfrm>
          <a:prstGeom prst="rect">
            <a:avLst/>
          </a:prstGeom>
          <a:ln w="9525"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fontScale="92500" lnSpcReduction="10000"/>
          </a:bodyPr>
          <a:lstStyle>
            <a:lvl1pPr marL="274320" indent="-274320" algn="l" defTabSz="914400" rtl="0" eaLnBrk="1" latinLnBrk="0" hangingPunct="1">
              <a:spcBef>
                <a:spcPct val="20000"/>
              </a:spcBef>
              <a:buClr>
                <a:schemeClr val="accent5">
                  <a:lumMod val="75000"/>
                </a:schemeClr>
              </a:buClr>
              <a:buSzPct val="120000"/>
              <a:buFont typeface="Arial" pitchFamily="34" charset="0"/>
              <a:buChar char="•"/>
              <a:tabLst>
                <a:tab pos="274320" algn="l"/>
              </a:tabLst>
              <a:defRPr lang="en-US" sz="2800" b="0" kern="1200" dirty="0" smtClean="0">
                <a:solidFill>
                  <a:schemeClr val="dk1"/>
                </a:solidFill>
                <a:latin typeface="+mn-lt"/>
                <a:ea typeface="+mn-ea"/>
                <a:cs typeface="+mn-cs"/>
              </a:defRPr>
            </a:lvl1pPr>
            <a:lvl2pPr marL="742950" indent="-285750" algn="l" defTabSz="914400" rtl="0" eaLnBrk="1" latinLnBrk="0" hangingPunct="1">
              <a:spcBef>
                <a:spcPct val="20000"/>
              </a:spcBef>
              <a:buClr>
                <a:schemeClr val="accent5">
                  <a:lumMod val="75000"/>
                </a:schemeClr>
              </a:buClr>
              <a:buFont typeface="Arial" pitchFamily="34" charset="0"/>
              <a:buChar char="•"/>
              <a:tabLst>
                <a:tab pos="274320" algn="l"/>
              </a:tabLst>
              <a:defRPr lang="en-US" sz="2400" kern="1200" dirty="0" smtClean="0">
                <a:solidFill>
                  <a:schemeClr val="dk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2000" kern="1200" dirty="0" smtClean="0">
                <a:solidFill>
                  <a:schemeClr val="dk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1800" kern="1200" dirty="0" smtClean="0">
                <a:solidFill>
                  <a:schemeClr val="dk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180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nSpc>
                <a:spcPct val="110000"/>
              </a:lnSpc>
              <a:spcBef>
                <a:spcPts val="0"/>
              </a:spcBef>
              <a:spcAft>
                <a:spcPts val="600"/>
              </a:spcAft>
              <a:buFont typeface="Arial" pitchFamily="34" charset="0"/>
              <a:buNone/>
              <a:defRPr/>
            </a:pPr>
            <a:r>
              <a:rPr lang="en-US" sz="3400" b="1" dirty="0">
                <a:ln>
                  <a:solidFill>
                    <a:schemeClr val="accent1"/>
                  </a:solidFill>
                </a:ln>
                <a:solidFill>
                  <a:srgbClr val="FF6600"/>
                </a:solidFill>
              </a:rPr>
              <a:t>UNIT 8A: Files &amp; Databases</a:t>
            </a:r>
          </a:p>
          <a:p>
            <a:pPr marL="0" indent="0">
              <a:lnSpc>
                <a:spcPct val="110000"/>
              </a:lnSpc>
              <a:spcBef>
                <a:spcPts val="0"/>
              </a:spcBef>
              <a:buFont typeface="Arial" pitchFamily="34" charset="0"/>
              <a:buNone/>
              <a:defRPr/>
            </a:pPr>
            <a:r>
              <a:rPr lang="en-US" sz="2600" b="1" dirty="0">
                <a:ln>
                  <a:solidFill>
                    <a:schemeClr val="accent1"/>
                  </a:solidFill>
                </a:ln>
              </a:rPr>
              <a:t>8.1</a:t>
            </a:r>
            <a:r>
              <a:rPr lang="en-US" sz="2600" dirty="0">
                <a:ln>
                  <a:solidFill>
                    <a:schemeClr val="accent1"/>
                  </a:solidFill>
                </a:ln>
              </a:rPr>
              <a:t>    Managing Files: Basic Concepts</a:t>
            </a:r>
          </a:p>
          <a:p>
            <a:pPr marL="0" indent="0">
              <a:lnSpc>
                <a:spcPct val="110000"/>
              </a:lnSpc>
              <a:spcBef>
                <a:spcPts val="0"/>
              </a:spcBef>
              <a:buFont typeface="Arial" pitchFamily="34" charset="0"/>
              <a:buNone/>
              <a:defRPr/>
            </a:pPr>
            <a:r>
              <a:rPr lang="en-US" sz="2600" b="1" dirty="0">
                <a:ln>
                  <a:solidFill>
                    <a:schemeClr val="accent1"/>
                  </a:solidFill>
                </a:ln>
              </a:rPr>
              <a:t>8.2    </a:t>
            </a:r>
            <a:r>
              <a:rPr lang="en-US" sz="2600" dirty="0">
                <a:ln>
                  <a:solidFill>
                    <a:schemeClr val="accent1"/>
                  </a:solidFill>
                </a:ln>
              </a:rPr>
              <a:t>Database Management Systems</a:t>
            </a:r>
          </a:p>
          <a:p>
            <a:pPr marL="0" indent="0">
              <a:lnSpc>
                <a:spcPct val="110000"/>
              </a:lnSpc>
              <a:spcBef>
                <a:spcPts val="600"/>
              </a:spcBef>
              <a:buFont typeface="Arial" pitchFamily="34" charset="0"/>
              <a:buNone/>
              <a:defRPr/>
            </a:pPr>
            <a:r>
              <a:rPr lang="en-US" sz="2600" b="1" dirty="0">
                <a:ln>
                  <a:solidFill>
                    <a:schemeClr val="accent1"/>
                  </a:solidFill>
                </a:ln>
              </a:rPr>
              <a:t>8.3</a:t>
            </a:r>
            <a:r>
              <a:rPr lang="en-US" sz="2600" dirty="0">
                <a:ln>
                  <a:solidFill>
                    <a:schemeClr val="accent1"/>
                  </a:solidFill>
                </a:ln>
              </a:rPr>
              <a:t>    Database Models</a:t>
            </a:r>
          </a:p>
          <a:p>
            <a:pPr marL="0" indent="0">
              <a:lnSpc>
                <a:spcPct val="110000"/>
              </a:lnSpc>
              <a:spcBef>
                <a:spcPts val="600"/>
              </a:spcBef>
              <a:buFont typeface="Arial" pitchFamily="34" charset="0"/>
              <a:buNone/>
              <a:defRPr/>
            </a:pPr>
            <a:r>
              <a:rPr lang="en-US" sz="2600" dirty="0">
                <a:ln>
                  <a:solidFill>
                    <a:schemeClr val="accent1"/>
                  </a:solidFill>
                </a:ln>
              </a:rPr>
              <a:t>8.4    Data Mining</a:t>
            </a:r>
            <a:endParaRPr lang="en-US" sz="2000" b="1" dirty="0">
              <a:ln>
                <a:solidFill>
                  <a:schemeClr val="accent1"/>
                </a:solidFill>
              </a:ln>
              <a:solidFill>
                <a:srgbClr val="FF6600"/>
              </a:solidFill>
            </a:endParaRPr>
          </a:p>
          <a:p>
            <a:pPr marL="0" indent="0">
              <a:lnSpc>
                <a:spcPct val="110000"/>
              </a:lnSpc>
              <a:spcBef>
                <a:spcPts val="600"/>
              </a:spcBef>
              <a:buNone/>
              <a:defRPr/>
            </a:pPr>
            <a:r>
              <a:rPr lang="en-US" sz="3400" b="1" dirty="0">
                <a:ln>
                  <a:solidFill>
                    <a:schemeClr val="accent1"/>
                  </a:solidFill>
                </a:ln>
                <a:solidFill>
                  <a:srgbClr val="FF6600"/>
                </a:solidFill>
              </a:rPr>
              <a:t>UNIT 8B: Big Data, Information Systems, &amp; Artificial Intelligence</a:t>
            </a:r>
            <a:endParaRPr lang="en-US" sz="2600" dirty="0">
              <a:ln>
                <a:solidFill>
                  <a:schemeClr val="accent1"/>
                </a:solidFill>
              </a:ln>
            </a:endParaRPr>
          </a:p>
          <a:p>
            <a:pPr marL="0" indent="0">
              <a:lnSpc>
                <a:spcPct val="110000"/>
              </a:lnSpc>
              <a:spcBef>
                <a:spcPts val="600"/>
              </a:spcBef>
              <a:buNone/>
              <a:defRPr/>
            </a:pPr>
            <a:r>
              <a:rPr lang="en-US" sz="2600" b="1" dirty="0">
                <a:ln>
                  <a:solidFill>
                    <a:schemeClr val="accent1"/>
                  </a:solidFill>
                </a:ln>
              </a:rPr>
              <a:t>8.5</a:t>
            </a:r>
            <a:r>
              <a:rPr lang="en-US" sz="2600" dirty="0">
                <a:ln>
                  <a:solidFill>
                    <a:schemeClr val="accent1"/>
                  </a:solidFill>
                </a:ln>
              </a:rPr>
              <a:t>    The Evolving World of Big Data</a:t>
            </a:r>
          </a:p>
          <a:p>
            <a:pPr marL="0" indent="0">
              <a:lnSpc>
                <a:spcPct val="110000"/>
              </a:lnSpc>
              <a:spcBef>
                <a:spcPts val="600"/>
              </a:spcBef>
              <a:buFont typeface="Arial" pitchFamily="34" charset="0"/>
              <a:buNone/>
              <a:defRPr/>
            </a:pPr>
            <a:r>
              <a:rPr lang="en-US" sz="2600" b="1" dirty="0">
                <a:ln>
                  <a:solidFill>
                    <a:schemeClr val="accent1"/>
                  </a:solidFill>
                </a:ln>
              </a:rPr>
              <a:t>8.6</a:t>
            </a:r>
            <a:r>
              <a:rPr lang="en-US" sz="2600" dirty="0">
                <a:ln>
                  <a:solidFill>
                    <a:schemeClr val="accent1"/>
                  </a:solidFill>
                </a:ln>
              </a:rPr>
              <a:t>    Artificial Intelligence</a:t>
            </a:r>
          </a:p>
          <a:p>
            <a:pPr marL="0" indent="0">
              <a:lnSpc>
                <a:spcPct val="110000"/>
              </a:lnSpc>
              <a:spcBef>
                <a:spcPts val="600"/>
              </a:spcBef>
              <a:buFont typeface="Arial" pitchFamily="34" charset="0"/>
              <a:buNone/>
              <a:defRPr/>
            </a:pPr>
            <a:r>
              <a:rPr lang="en-US" sz="2600" dirty="0">
                <a:ln>
                  <a:solidFill>
                    <a:schemeClr val="accent1"/>
                  </a:solidFill>
                </a:ln>
              </a:rPr>
              <a:t>8.7   Artificial Life, the Turing Test,  &amp; the Singularity</a:t>
            </a:r>
          </a:p>
          <a:p>
            <a:pPr marL="0" indent="0">
              <a:lnSpc>
                <a:spcPct val="110000"/>
              </a:lnSpc>
              <a:spcBef>
                <a:spcPts val="0"/>
              </a:spcBef>
              <a:buNone/>
              <a:defRPr/>
            </a:pPr>
            <a:endParaRPr lang="en-US" sz="2600" dirty="0">
              <a:ln>
                <a:solidFill>
                  <a:schemeClr val="accent1"/>
                </a:solidFill>
              </a:ln>
            </a:endParaRPr>
          </a:p>
          <a:p>
            <a:pPr marL="0" indent="0">
              <a:lnSpc>
                <a:spcPct val="110000"/>
              </a:lnSpc>
              <a:spcBef>
                <a:spcPts val="0"/>
              </a:spcBef>
              <a:buNone/>
              <a:defRPr/>
            </a:pPr>
            <a:endParaRPr lang="en-US" sz="2600" dirty="0">
              <a:ln>
                <a:solidFill>
                  <a:schemeClr val="accent1"/>
                </a:solidFill>
              </a:ln>
            </a:endParaRPr>
          </a:p>
          <a:p>
            <a:pPr marL="0" indent="0">
              <a:lnSpc>
                <a:spcPct val="110000"/>
              </a:lnSpc>
              <a:spcBef>
                <a:spcPts val="0"/>
              </a:spcBef>
              <a:buNone/>
              <a:defRPr/>
            </a:pPr>
            <a:endParaRPr lang="en-US" sz="2600" dirty="0">
              <a:ln>
                <a:solidFill>
                  <a:schemeClr val="accent1"/>
                </a:solidFill>
              </a:ln>
            </a:endParaRPr>
          </a:p>
          <a:p>
            <a:pPr marL="0" indent="0">
              <a:lnSpc>
                <a:spcPct val="110000"/>
              </a:lnSpc>
              <a:spcBef>
                <a:spcPts val="0"/>
              </a:spcBef>
              <a:buFont typeface="Arial" pitchFamily="34" charset="0"/>
              <a:buNone/>
              <a:defRPr/>
            </a:pPr>
            <a:endParaRPr lang="en-US" sz="2600" dirty="0">
              <a:ln>
                <a:solidFill>
                  <a:schemeClr val="accent1"/>
                </a:solidFill>
              </a:ln>
            </a:endParaRPr>
          </a:p>
          <a:p>
            <a:pPr>
              <a:lnSpc>
                <a:spcPct val="110000"/>
              </a:lnSpc>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9678" y="668755"/>
            <a:ext cx="2468880" cy="2468880"/>
          </a:xfrm>
          <a:prstGeom prst="rect">
            <a:avLst/>
          </a:prstGeom>
          <a:ln>
            <a:noFill/>
          </a:ln>
          <a:effectLst>
            <a:glow rad="228600">
              <a:schemeClr val="accent1">
                <a:satMod val="175000"/>
                <a:alpha val="40000"/>
              </a:schemeClr>
            </a:glow>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20</a:t>
            </a:fld>
            <a:endParaRPr lang="en-US"/>
          </a:p>
        </p:txBody>
      </p:sp>
      <p:graphicFrame>
        <p:nvGraphicFramePr>
          <p:cNvPr id="5" name="Diagram 4"/>
          <p:cNvGraphicFramePr/>
          <p:nvPr/>
        </p:nvGraphicFramePr>
        <p:xfrm>
          <a:off x="0" y="1918060"/>
          <a:ext cx="3418891" cy="1190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1F7C51A5-4DB4-4195-A4D6-4741E66D1213}"/>
              </a:ext>
            </a:extLst>
          </p:cNvPr>
          <p:cNvPicPr>
            <a:picLocks noChangeAspect="1"/>
          </p:cNvPicPr>
          <p:nvPr/>
        </p:nvPicPr>
        <p:blipFill>
          <a:blip r:embed="rId7"/>
          <a:stretch>
            <a:fillRect/>
          </a:stretch>
        </p:blipFill>
        <p:spPr>
          <a:xfrm>
            <a:off x="3212933" y="1672042"/>
            <a:ext cx="8629650" cy="4905375"/>
          </a:xfrm>
          <a:prstGeom prst="rect">
            <a:avLst/>
          </a:prstGeom>
        </p:spPr>
      </p:pic>
    </p:spTree>
    <p:extLst>
      <p:ext uri="{BB962C8B-B14F-4D97-AF65-F5344CB8AC3E}">
        <p14:creationId xmlns:p14="http://schemas.microsoft.com/office/powerpoint/2010/main" val="13052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613" y="1817225"/>
            <a:ext cx="9915787" cy="4308938"/>
          </a:xfrm>
        </p:spPr>
        <p:txBody>
          <a:bodyPr/>
          <a:lstStyle/>
          <a:p>
            <a:pPr marL="0" indent="0">
              <a:buNone/>
            </a:pPr>
            <a:r>
              <a:rPr lang="en-US" b="1" dirty="0">
                <a:solidFill>
                  <a:schemeClr val="accent2">
                    <a:lumMod val="60000"/>
                    <a:lumOff val="40000"/>
                  </a:schemeClr>
                </a:solidFill>
              </a:rPr>
              <a:t>Network Database: </a:t>
            </a:r>
            <a:r>
              <a:rPr lang="en-US" dirty="0"/>
              <a:t>created to represent a more complex data relationship effectively, improve database performance, and impose a database standard.</a:t>
            </a:r>
          </a:p>
          <a:p>
            <a:pPr lvl="1"/>
            <a:r>
              <a:rPr lang="en-US" dirty="0"/>
              <a:t>Similar to a hierarchical database but more flexible-- each child record can have more than one parent record</a:t>
            </a:r>
          </a:p>
          <a:p>
            <a:pPr lvl="1"/>
            <a:r>
              <a:rPr lang="en-US" dirty="0"/>
              <a:t>Requires the database structure to be defined in advance; flexibility still lacking.</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21</a:t>
            </a:fld>
            <a:endParaRPr lang="en-US"/>
          </a:p>
        </p:txBody>
      </p:sp>
    </p:spTree>
    <p:extLst>
      <p:ext uri="{BB962C8B-B14F-4D97-AF65-F5344CB8AC3E}">
        <p14:creationId xmlns:p14="http://schemas.microsoft.com/office/powerpoint/2010/main" val="17108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22</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414" y="452176"/>
            <a:ext cx="8898132" cy="6129494"/>
          </a:xfrm>
          <a:prstGeom prst="rect">
            <a:avLst/>
          </a:prstGeom>
        </p:spPr>
      </p:pic>
      <p:graphicFrame>
        <p:nvGraphicFramePr>
          <p:cNvPr id="5" name="Diagram 4"/>
          <p:cNvGraphicFramePr/>
          <p:nvPr>
            <p:extLst>
              <p:ext uri="{D42A27DB-BD31-4B8C-83A1-F6EECF244321}">
                <p14:modId xmlns:p14="http://schemas.microsoft.com/office/powerpoint/2010/main" val="2621045232"/>
              </p:ext>
            </p:extLst>
          </p:nvPr>
        </p:nvGraphicFramePr>
        <p:xfrm>
          <a:off x="378028" y="2094851"/>
          <a:ext cx="3713527" cy="1006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65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91CDACE-2E41-45F5-B7AB-DFDE45C52F3E}"/>
              </a:ext>
            </a:extLst>
          </p:cNvPr>
          <p:cNvSpPr txBox="1">
            <a:spLocks noChangeArrowheads="1"/>
          </p:cNvSpPr>
          <p:nvPr/>
        </p:nvSpPr>
        <p:spPr>
          <a:xfrm>
            <a:off x="2300771" y="244475"/>
            <a:ext cx="8153400" cy="990600"/>
          </a:xfrm>
          <a:prstGeom prst="rect">
            <a:avLst/>
          </a:prstGeom>
        </p:spPr>
        <p:txBody>
          <a:bodyPr>
            <a:normAutofit fontScale="92500"/>
          </a:bodyPr>
          <a:lst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a:lstStyle>
          <a:p>
            <a:r>
              <a:rPr lang="en-IN" sz="3600" dirty="0"/>
              <a:t>Common Database Structures: </a:t>
            </a:r>
            <a:r>
              <a:rPr lang="en-IN" sz="3600" dirty="0">
                <a:solidFill>
                  <a:schemeClr val="tx1"/>
                </a:solidFill>
              </a:rPr>
              <a:t>Relational</a:t>
            </a:r>
          </a:p>
        </p:txBody>
      </p:sp>
      <p:sp>
        <p:nvSpPr>
          <p:cNvPr id="3" name="Rectangle 3">
            <a:extLst>
              <a:ext uri="{FF2B5EF4-FFF2-40B4-BE49-F238E27FC236}">
                <a16:creationId xmlns:a16="http://schemas.microsoft.com/office/drawing/2014/main" id="{90732D27-072D-457C-B61C-57915850A6CB}"/>
              </a:ext>
            </a:extLst>
          </p:cNvPr>
          <p:cNvSpPr txBox="1">
            <a:spLocks noChangeArrowheads="1"/>
          </p:cNvSpPr>
          <p:nvPr/>
        </p:nvSpPr>
        <p:spPr>
          <a:xfrm>
            <a:off x="1916724" y="4130675"/>
            <a:ext cx="8724900" cy="2727325"/>
          </a:xfrm>
          <a:prstGeom prst="rect">
            <a:avLst/>
          </a:prstGeom>
        </p:spPr>
        <p:txBody>
          <a:bodyPr>
            <a:noAutofit/>
          </a:bodyPr>
          <a:lstStyle>
            <a:lvl1pPr marL="274320" indent="-27432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800" b="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400" kern="1200" dirty="0" smtClean="0">
                <a:solidFill>
                  <a:schemeClr val="tx1"/>
                </a:solidFill>
                <a:latin typeface="+mn-lt"/>
                <a:ea typeface="+mn-ea"/>
                <a:cs typeface="+mn-cs"/>
              </a:defRPr>
            </a:lvl2pPr>
            <a:lvl3pPr marL="11430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000" kern="1200" dirty="0" smtClean="0">
                <a:solidFill>
                  <a:schemeClr val="tx1"/>
                </a:solidFill>
                <a:latin typeface="+mn-lt"/>
                <a:ea typeface="+mn-ea"/>
                <a:cs typeface="+mn-cs"/>
              </a:defRPr>
            </a:lvl3pPr>
            <a:lvl4pPr marL="16002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4pPr>
            <a:lvl5pPr marL="20574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9500"/>
              </a:spcBef>
            </a:pPr>
            <a:r>
              <a:rPr lang="en-IN" sz="2000" dirty="0"/>
              <a:t>Most widely used structure</a:t>
            </a:r>
          </a:p>
          <a:p>
            <a:pPr lvl="1"/>
            <a:r>
              <a:rPr lang="en-IN" sz="2000" dirty="0"/>
              <a:t>Data elements are stored in tables (sometimes referred to as relations).</a:t>
            </a:r>
          </a:p>
          <a:p>
            <a:pPr lvl="1"/>
            <a:r>
              <a:rPr lang="en-IN" sz="2000" dirty="0"/>
              <a:t>Row represents a record; column is a field.</a:t>
            </a:r>
          </a:p>
          <a:p>
            <a:pPr lvl="1"/>
            <a:r>
              <a:rPr lang="en-IN" sz="2000" dirty="0"/>
              <a:t>DBMS packages based on relational model can relate data in one table with data in another, if both tables share a common data element.</a:t>
            </a:r>
          </a:p>
        </p:txBody>
      </p:sp>
      <p:pic>
        <p:nvPicPr>
          <p:cNvPr id="4" name="Picture 4" descr="obr43559_0505">
            <a:extLst>
              <a:ext uri="{FF2B5EF4-FFF2-40B4-BE49-F238E27FC236}">
                <a16:creationId xmlns:a16="http://schemas.microsoft.com/office/drawing/2014/main" id="{061E312E-C379-4CDF-B23F-B573ED18D93F}"/>
              </a:ext>
            </a:extLst>
          </p:cNvPr>
          <p:cNvPicPr>
            <a:picLocks noChangeAspect="1" noChangeArrowheads="1"/>
          </p:cNvPicPr>
          <p:nvPr/>
        </p:nvPicPr>
        <p:blipFill>
          <a:blip r:embed="rId2" cstate="print"/>
          <a:srcRect/>
          <a:stretch>
            <a:fillRect/>
          </a:stretch>
        </p:blipFill>
        <p:spPr bwMode="auto">
          <a:xfrm>
            <a:off x="2539023" y="1616075"/>
            <a:ext cx="7924800" cy="2387600"/>
          </a:xfrm>
          <a:prstGeom prst="rect">
            <a:avLst/>
          </a:prstGeom>
          <a:noFill/>
          <a:ln w="9525">
            <a:noFill/>
            <a:miter lim="800000"/>
            <a:headEnd/>
            <a:tailEnd/>
          </a:ln>
        </p:spPr>
      </p:pic>
    </p:spTree>
    <p:extLst>
      <p:ext uri="{BB962C8B-B14F-4D97-AF65-F5344CB8AC3E}">
        <p14:creationId xmlns:p14="http://schemas.microsoft.com/office/powerpoint/2010/main" val="300340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6" presetClass="entr" presetSubtype="32"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out)">
                                      <p:cBhvr>
                                        <p:cTn id="11" dur="1000"/>
                                        <p:tgtEl>
                                          <p:spTgt spid="3">
                                            <p:txEl>
                                              <p:pRg st="0" end="0"/>
                                            </p:txEl>
                                          </p:spTgt>
                                        </p:tgtEl>
                                      </p:cBhvr>
                                    </p:animEffect>
                                  </p:childTnLst>
                                </p:cTn>
                              </p:par>
                            </p:childTnLst>
                          </p:cTn>
                        </p:par>
                        <p:par>
                          <p:cTn id="12" fill="hold">
                            <p:stCondLst>
                              <p:cond delay="2000"/>
                            </p:stCondLst>
                            <p:childTnLst>
                              <p:par>
                                <p:cTn id="13" presetID="6" presetClass="entr" presetSubtype="32"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out)">
                                      <p:cBhvr>
                                        <p:cTn id="15" dur="1000"/>
                                        <p:tgtEl>
                                          <p:spTgt spid="3">
                                            <p:txEl>
                                              <p:pRg st="1" end="1"/>
                                            </p:txEl>
                                          </p:spTgt>
                                        </p:tgtEl>
                                      </p:cBhvr>
                                    </p:animEffect>
                                  </p:childTnLst>
                                </p:cTn>
                              </p:par>
                            </p:childTnLst>
                          </p:cTn>
                        </p:par>
                        <p:par>
                          <p:cTn id="16" fill="hold">
                            <p:stCondLst>
                              <p:cond delay="3000"/>
                            </p:stCondLst>
                            <p:childTnLst>
                              <p:par>
                                <p:cTn id="17" presetID="6" presetClass="entr" presetSubtype="32"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out)">
                                      <p:cBhvr>
                                        <p:cTn id="19" dur="1000"/>
                                        <p:tgtEl>
                                          <p:spTgt spid="3">
                                            <p:txEl>
                                              <p:pRg st="2" end="2"/>
                                            </p:txEl>
                                          </p:spTgt>
                                        </p:tgtEl>
                                      </p:cBhvr>
                                    </p:animEffect>
                                  </p:childTnLst>
                                </p:cTn>
                              </p:par>
                            </p:childTnLst>
                          </p:cTn>
                        </p:par>
                        <p:par>
                          <p:cTn id="20" fill="hold">
                            <p:stCondLst>
                              <p:cond delay="4000"/>
                            </p:stCondLst>
                            <p:childTnLst>
                              <p:par>
                                <p:cTn id="21" presetID="6" presetClass="entr" presetSubtype="32"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ircle(out)">
                                      <p:cBhvr>
                                        <p:cTn id="2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1873" y="1817224"/>
            <a:ext cx="9960527" cy="4650687"/>
          </a:xfrm>
        </p:spPr>
        <p:txBody>
          <a:bodyPr>
            <a:normAutofit fontScale="92500" lnSpcReduction="20000"/>
          </a:bodyPr>
          <a:lstStyle/>
          <a:p>
            <a:r>
              <a:rPr lang="en-US" b="1" dirty="0">
                <a:solidFill>
                  <a:schemeClr val="accent2">
                    <a:lumMod val="60000"/>
                    <a:lumOff val="40000"/>
                  </a:schemeClr>
                </a:solidFill>
              </a:rPr>
              <a:t>Relational Database: </a:t>
            </a:r>
            <a:r>
              <a:rPr lang="en-US" dirty="0"/>
              <a:t>grew out of the hierarchical and network database models</a:t>
            </a:r>
          </a:p>
          <a:p>
            <a:pPr lvl="1"/>
            <a:r>
              <a:rPr lang="en-US" dirty="0"/>
              <a:t>More </a:t>
            </a:r>
            <a:r>
              <a:rPr lang="en-US" b="1" dirty="0"/>
              <a:t>flexible</a:t>
            </a:r>
            <a:r>
              <a:rPr lang="en-US" dirty="0"/>
              <a:t> than previous models; built with </a:t>
            </a:r>
            <a:r>
              <a:rPr lang="en-US" b="1" dirty="0">
                <a:solidFill>
                  <a:schemeClr val="accent2">
                    <a:lumMod val="60000"/>
                    <a:lumOff val="40000"/>
                  </a:schemeClr>
                </a:solidFill>
              </a:rPr>
              <a:t>SQL</a:t>
            </a:r>
          </a:p>
          <a:p>
            <a:pPr marL="457200" lvl="1" indent="0">
              <a:buNone/>
            </a:pPr>
            <a:endParaRPr lang="en-US" b="1" dirty="0">
              <a:solidFill>
                <a:schemeClr val="accent2">
                  <a:lumMod val="60000"/>
                  <a:lumOff val="40000"/>
                </a:schemeClr>
              </a:solidFill>
            </a:endParaRPr>
          </a:p>
          <a:p>
            <a:pPr lvl="1" algn="just"/>
            <a:r>
              <a:rPr lang="en-US" dirty="0"/>
              <a:t>Mainframe relational DB applications: </a:t>
            </a:r>
          </a:p>
          <a:p>
            <a:pPr lvl="2" algn="just"/>
            <a:r>
              <a:rPr lang="en-US" sz="2400" dirty="0"/>
              <a:t>Oracle10g from Oracle</a:t>
            </a:r>
          </a:p>
          <a:p>
            <a:pPr lvl="2" algn="just"/>
            <a:r>
              <a:rPr lang="en-US" sz="2400" dirty="0"/>
              <a:t>DB2 from IBM</a:t>
            </a:r>
          </a:p>
          <a:p>
            <a:pPr lvl="2" algn="just"/>
            <a:endParaRPr lang="en-US" sz="2400" dirty="0"/>
          </a:p>
          <a:p>
            <a:pPr lvl="2" algn="just"/>
            <a:r>
              <a:rPr lang="en-US" sz="2400" dirty="0"/>
              <a:t>Midrange DB applications:</a:t>
            </a:r>
          </a:p>
          <a:p>
            <a:pPr lvl="3" algn="just"/>
            <a:r>
              <a:rPr lang="en-US" sz="2400" dirty="0">
                <a:solidFill>
                  <a:srgbClr val="000000"/>
                </a:solidFill>
              </a:rPr>
              <a:t>SQL Server from Microsoft.</a:t>
            </a:r>
          </a:p>
          <a:p>
            <a:pPr lvl="1"/>
            <a:endParaRPr lang="en-US" dirty="0"/>
          </a:p>
          <a:p>
            <a:pPr lvl="1"/>
            <a:r>
              <a:rPr lang="en-US" dirty="0"/>
              <a:t>Examples for microcomputers are Paradox and Microsoft Access</a:t>
            </a:r>
          </a:p>
          <a:p>
            <a:pPr lvl="1"/>
            <a:r>
              <a:rPr lang="en-US" dirty="0"/>
              <a:t>Users don’t need to know data structure to use the database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24</a:t>
            </a:fld>
            <a:endParaRPr lang="en-US"/>
          </a:p>
        </p:txBody>
      </p:sp>
    </p:spTree>
    <p:extLst>
      <p:ext uri="{BB962C8B-B14F-4D97-AF65-F5344CB8AC3E}">
        <p14:creationId xmlns:p14="http://schemas.microsoft.com/office/powerpoint/2010/main" val="240013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991EEB-3F3B-4F6C-8B58-3EDA7C725FA7}"/>
              </a:ext>
            </a:extLst>
          </p:cNvPr>
          <p:cNvSpPr txBox="1">
            <a:spLocks/>
          </p:cNvSpPr>
          <p:nvPr/>
        </p:nvSpPr>
        <p:spPr>
          <a:xfrm>
            <a:off x="1464762" y="104336"/>
            <a:ext cx="8153400" cy="990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lang="en-US" sz="4000" b="1" kern="1200" cap="none" spc="0" dirty="0">
                <a:ln w="18415" cmpd="sng">
                  <a:noFill/>
                  <a:prstDash val="solid"/>
                </a:ln>
                <a:solidFill>
                  <a:schemeClr val="accent3">
                    <a:lumMod val="50000"/>
                  </a:schemeClr>
                </a:solidFill>
                <a:effectLst/>
                <a:latin typeface="+mj-lt"/>
                <a:ea typeface="+mj-ea"/>
                <a:cs typeface="+mj-cs"/>
              </a:defRPr>
            </a:lvl1pPr>
          </a:lstStyle>
          <a:p>
            <a:r>
              <a:rPr lang="en-IN" dirty="0"/>
              <a:t>     Relational Databases</a:t>
            </a:r>
            <a:endParaRPr lang="en-IN" dirty="0">
              <a:solidFill>
                <a:schemeClr val="tx1"/>
              </a:solidFill>
            </a:endParaRPr>
          </a:p>
        </p:txBody>
      </p:sp>
      <p:sp>
        <p:nvSpPr>
          <p:cNvPr id="9" name="Content Placeholder 2">
            <a:extLst>
              <a:ext uri="{FF2B5EF4-FFF2-40B4-BE49-F238E27FC236}">
                <a16:creationId xmlns:a16="http://schemas.microsoft.com/office/drawing/2014/main" id="{D3F2FDF7-75B5-476C-93FD-94D4D3A9E8AB}"/>
              </a:ext>
            </a:extLst>
          </p:cNvPr>
          <p:cNvSpPr>
            <a:spLocks noGrp="1"/>
          </p:cNvSpPr>
          <p:nvPr>
            <p:ph idx="1"/>
          </p:nvPr>
        </p:nvSpPr>
        <p:spPr>
          <a:xfrm>
            <a:off x="1464762" y="1801550"/>
            <a:ext cx="10089159" cy="4684244"/>
          </a:xfrm>
        </p:spPr>
        <p:txBody>
          <a:bodyPr>
            <a:normAutofit/>
          </a:bodyPr>
          <a:lstStyle/>
          <a:p>
            <a:pPr marL="0" indent="0">
              <a:buNone/>
            </a:pPr>
            <a:r>
              <a:rPr lang="en-US" sz="2400" b="1" dirty="0">
                <a:solidFill>
                  <a:schemeClr val="accent2">
                    <a:lumMod val="60000"/>
                    <a:lumOff val="40000"/>
                  </a:schemeClr>
                </a:solidFill>
              </a:rPr>
              <a:t>SQL </a:t>
            </a:r>
            <a:r>
              <a:rPr lang="en-US" sz="2400" dirty="0"/>
              <a:t>is a database computer language designed for the retrieval and management of data in a relational database. SQL stands for Structured Query Language. Users employ SQL (structured query language) to create, modify, maintain, and query the database</a:t>
            </a:r>
          </a:p>
          <a:p>
            <a:pPr marL="0" indent="0">
              <a:buNone/>
            </a:pPr>
            <a:r>
              <a:rPr lang="en-US" sz="2400" dirty="0">
                <a:solidFill>
                  <a:srgbClr val="FF0000"/>
                </a:solidFill>
              </a:rPr>
              <a:t>Applications of SQL:</a:t>
            </a:r>
            <a:endParaRPr lang="en-US" sz="2400" dirty="0"/>
          </a:p>
          <a:p>
            <a:r>
              <a:rPr lang="en-US" sz="2400" dirty="0"/>
              <a:t>Allows users to access data in the relational database management systems.</a:t>
            </a:r>
          </a:p>
          <a:p>
            <a:r>
              <a:rPr lang="en-US" sz="2400" dirty="0"/>
              <a:t>Allows users to describe the data.</a:t>
            </a:r>
          </a:p>
          <a:p>
            <a:r>
              <a:rPr lang="en-US" sz="2400" dirty="0"/>
              <a:t>Allows users to define the data in a database and manipulate that data.</a:t>
            </a:r>
          </a:p>
          <a:p>
            <a:r>
              <a:rPr lang="en-US" sz="2400" dirty="0"/>
              <a:t>Allows users to create and drop databases and tables.</a:t>
            </a:r>
          </a:p>
          <a:p>
            <a:r>
              <a:rPr lang="en-US" sz="2400" dirty="0"/>
              <a:t>Allows users to create view and set permissions on the table</a:t>
            </a:r>
          </a:p>
          <a:p>
            <a:pPr marL="914400" lvl="1" indent="-457200">
              <a:buFont typeface="+mj-lt"/>
              <a:buAutoNum type="arabicPeriod"/>
            </a:pPr>
            <a:endParaRPr lang="en-US" sz="2200" dirty="0"/>
          </a:p>
          <a:p>
            <a:pPr marL="914400" lvl="1" indent="-457200">
              <a:buFont typeface="+mj-lt"/>
              <a:buAutoNum type="arabicPeriod"/>
            </a:pPr>
            <a:endParaRPr lang="en-US" sz="2200" dirty="0"/>
          </a:p>
        </p:txBody>
      </p:sp>
    </p:spTree>
    <p:extLst>
      <p:ext uri="{BB962C8B-B14F-4D97-AF65-F5344CB8AC3E}">
        <p14:creationId xmlns:p14="http://schemas.microsoft.com/office/powerpoint/2010/main" val="316689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099590D-D711-4010-BB44-978192BBC49C}"/>
              </a:ext>
            </a:extLst>
          </p:cNvPr>
          <p:cNvSpPr txBox="1">
            <a:spLocks noChangeArrowheads="1"/>
          </p:cNvSpPr>
          <p:nvPr/>
        </p:nvSpPr>
        <p:spPr>
          <a:xfrm>
            <a:off x="612648" y="228600"/>
            <a:ext cx="81534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4000" b="1" kern="1200" cap="none" spc="0" dirty="0">
                <a:ln w="18415" cmpd="sng">
                  <a:noFill/>
                  <a:prstDash val="solid"/>
                </a:ln>
                <a:solidFill>
                  <a:schemeClr val="accent3">
                    <a:lumMod val="50000"/>
                  </a:schemeClr>
                </a:solidFill>
                <a:effectLst/>
                <a:latin typeface="+mj-lt"/>
                <a:ea typeface="+mj-ea"/>
                <a:cs typeface="+mj-cs"/>
              </a:defRPr>
            </a:lvl1pPr>
          </a:lstStyle>
          <a:p>
            <a:pPr algn="ctr"/>
            <a:r>
              <a:rPr lang="en-IN" sz="3200" dirty="0">
                <a:solidFill>
                  <a:srgbClr val="00FFCC"/>
                </a:solidFill>
              </a:rPr>
              <a:t>           </a:t>
            </a:r>
            <a:r>
              <a:rPr lang="en-IN" sz="3200" dirty="0">
                <a:solidFill>
                  <a:schemeClr val="tx1"/>
                </a:solidFill>
              </a:rPr>
              <a:t>Object-Oriented Database</a:t>
            </a:r>
          </a:p>
        </p:txBody>
      </p:sp>
      <p:sp>
        <p:nvSpPr>
          <p:cNvPr id="5" name="Content Placeholder 4">
            <a:extLst>
              <a:ext uri="{FF2B5EF4-FFF2-40B4-BE49-F238E27FC236}">
                <a16:creationId xmlns:a16="http://schemas.microsoft.com/office/drawing/2014/main" id="{7CCE133C-B454-4C5B-80B7-ED773D16CD2B}"/>
              </a:ext>
            </a:extLst>
          </p:cNvPr>
          <p:cNvSpPr txBox="1">
            <a:spLocks/>
          </p:cNvSpPr>
          <p:nvPr/>
        </p:nvSpPr>
        <p:spPr>
          <a:xfrm>
            <a:off x="1364419" y="1472419"/>
            <a:ext cx="10524422" cy="567372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800" b="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400" kern="1200" dirty="0" smtClean="0">
                <a:solidFill>
                  <a:schemeClr val="tx1"/>
                </a:solidFill>
                <a:latin typeface="+mn-lt"/>
                <a:ea typeface="+mn-ea"/>
                <a:cs typeface="+mn-cs"/>
              </a:defRPr>
            </a:lvl2pPr>
            <a:lvl3pPr marL="11430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000" kern="1200" dirty="0" smtClean="0">
                <a:solidFill>
                  <a:schemeClr val="tx1"/>
                </a:solidFill>
                <a:latin typeface="+mn-lt"/>
                <a:ea typeface="+mn-ea"/>
                <a:cs typeface="+mn-cs"/>
              </a:defRPr>
            </a:lvl3pPr>
            <a:lvl4pPr marL="16002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4pPr>
            <a:lvl5pPr marL="20574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IN" sz="2000" dirty="0"/>
              <a:t> </a:t>
            </a:r>
            <a:r>
              <a:rPr lang="en-IN" sz="2200" dirty="0"/>
              <a:t>The object-oriented model is considered one of the key technologies of a new generation of multimedia Web-based applications.</a:t>
            </a:r>
          </a:p>
          <a:p>
            <a:pPr algn="just"/>
            <a:r>
              <a:rPr lang="en-IN" sz="2200" dirty="0"/>
              <a:t>An</a:t>
            </a:r>
            <a:r>
              <a:rPr lang="en-IN" sz="2200" b="1" dirty="0"/>
              <a:t> object</a:t>
            </a:r>
            <a:r>
              <a:rPr lang="en-IN" sz="2200" dirty="0"/>
              <a:t> consists of</a:t>
            </a:r>
          </a:p>
          <a:p>
            <a:pPr lvl="1" algn="just"/>
            <a:r>
              <a:rPr lang="en-IN" sz="2200" dirty="0"/>
              <a:t>Data values describing the attributes of an entity</a:t>
            </a:r>
          </a:p>
          <a:p>
            <a:pPr lvl="1" algn="just"/>
            <a:r>
              <a:rPr lang="en-IN" sz="2200" dirty="0"/>
              <a:t>Operations that can be performed on the data</a:t>
            </a:r>
          </a:p>
          <a:p>
            <a:pPr algn="just"/>
            <a:r>
              <a:rPr lang="en-IN" sz="2200" b="1" dirty="0">
                <a:solidFill>
                  <a:srgbClr val="800000"/>
                </a:solidFill>
              </a:rPr>
              <a:t>Encapsulation</a:t>
            </a:r>
            <a:r>
              <a:rPr lang="en-IN" sz="2200" dirty="0">
                <a:solidFill>
                  <a:srgbClr val="800000"/>
                </a:solidFill>
              </a:rPr>
              <a:t> </a:t>
            </a:r>
            <a:r>
              <a:rPr lang="en-IN" sz="2200" dirty="0">
                <a:solidFill>
                  <a:srgbClr val="800000"/>
                </a:solidFill>
                <a:sym typeface="Wingdings" pitchFamily="2" charset="2"/>
              </a:rPr>
              <a:t></a:t>
            </a:r>
            <a:r>
              <a:rPr lang="en-IN" sz="2200" dirty="0"/>
              <a:t>Combine data and operations</a:t>
            </a:r>
          </a:p>
          <a:p>
            <a:pPr algn="just">
              <a:spcBef>
                <a:spcPct val="40000"/>
              </a:spcBef>
            </a:pPr>
            <a:r>
              <a:rPr lang="en-IN" sz="2200" b="1" dirty="0">
                <a:solidFill>
                  <a:srgbClr val="800000"/>
                </a:solidFill>
              </a:rPr>
              <a:t>Inheritance</a:t>
            </a:r>
            <a:r>
              <a:rPr lang="en-IN" sz="2200" dirty="0">
                <a:solidFill>
                  <a:srgbClr val="800000"/>
                </a:solidFill>
              </a:rPr>
              <a:t> </a:t>
            </a:r>
            <a:r>
              <a:rPr lang="en-IN" sz="2200" dirty="0">
                <a:solidFill>
                  <a:srgbClr val="800000"/>
                </a:solidFill>
                <a:sym typeface="Wingdings" pitchFamily="2" charset="2"/>
              </a:rPr>
              <a:t> </a:t>
            </a:r>
            <a:r>
              <a:rPr lang="en-IN" sz="2200" dirty="0"/>
              <a:t>New objects can be created by replicating some or all of the characteristics of parent objects</a:t>
            </a:r>
          </a:p>
          <a:p>
            <a:pPr lvl="1" algn="just"/>
            <a:endParaRPr lang="en-IN" sz="2200" dirty="0"/>
          </a:p>
          <a:p>
            <a:pPr algn="just"/>
            <a:r>
              <a:rPr lang="en-IN" sz="2200" dirty="0"/>
              <a:t>OODBMS now is popular in </a:t>
            </a:r>
            <a:r>
              <a:rPr lang="en-IN" sz="2200" b="1" dirty="0"/>
              <a:t>CAD</a:t>
            </a:r>
            <a:r>
              <a:rPr lang="en-IN" sz="2200" dirty="0"/>
              <a:t> and in </a:t>
            </a:r>
            <a:r>
              <a:rPr lang="en-IN" sz="2200" b="1" dirty="0"/>
              <a:t>multimedia Web-based applications</a:t>
            </a:r>
            <a:r>
              <a:rPr lang="en-IN" sz="2200" dirty="0"/>
              <a:t>.</a:t>
            </a:r>
          </a:p>
          <a:p>
            <a:pPr algn="just">
              <a:spcBef>
                <a:spcPct val="40000"/>
              </a:spcBef>
              <a:spcAft>
                <a:spcPct val="20000"/>
              </a:spcAft>
            </a:pPr>
            <a:r>
              <a:rPr lang="en-IN" sz="2200" b="1" dirty="0"/>
              <a:t>Supports complex data types </a:t>
            </a:r>
            <a:r>
              <a:rPr lang="en-IN" sz="2200" dirty="0"/>
              <a:t>more efficiently than relational databases</a:t>
            </a:r>
          </a:p>
          <a:p>
            <a:pPr lvl="1" algn="just"/>
            <a:r>
              <a:rPr lang="en-IN" sz="2200" dirty="0"/>
              <a:t>Examples: graphic images, video clips, web pages</a:t>
            </a:r>
          </a:p>
          <a:p>
            <a:pPr algn="just"/>
            <a:endParaRPr lang="en-IN" sz="2000" dirty="0"/>
          </a:p>
        </p:txBody>
      </p:sp>
    </p:spTree>
    <p:extLst>
      <p:ext uri="{BB962C8B-B14F-4D97-AF65-F5344CB8AC3E}">
        <p14:creationId xmlns:p14="http://schemas.microsoft.com/office/powerpoint/2010/main" val="18255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26D7AF3-CCD1-4EF1-8FFE-2E3250083343}"/>
              </a:ext>
            </a:extLst>
          </p:cNvPr>
          <p:cNvSpPr txBox="1">
            <a:spLocks noChangeArrowheads="1"/>
          </p:cNvSpPr>
          <p:nvPr/>
        </p:nvSpPr>
        <p:spPr>
          <a:xfrm>
            <a:off x="1828800" y="96739"/>
            <a:ext cx="81534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4000" b="1" kern="1200" cap="none" spc="0" dirty="0">
                <a:ln w="18415" cmpd="sng">
                  <a:noFill/>
                  <a:prstDash val="solid"/>
                </a:ln>
                <a:solidFill>
                  <a:schemeClr val="accent3">
                    <a:lumMod val="50000"/>
                  </a:schemeClr>
                </a:solidFill>
                <a:effectLst/>
                <a:latin typeface="+mj-lt"/>
                <a:ea typeface="+mj-ea"/>
                <a:cs typeface="+mj-cs"/>
              </a:defRPr>
            </a:lvl1pPr>
          </a:lstStyle>
          <a:p>
            <a:r>
              <a:rPr lang="en-IN" sz="3200" dirty="0"/>
              <a:t>                     </a:t>
            </a:r>
            <a:r>
              <a:rPr lang="en-IN" sz="3200" dirty="0">
                <a:solidFill>
                  <a:schemeClr val="tx1"/>
                </a:solidFill>
              </a:rPr>
              <a:t>Object-Oriented Database</a:t>
            </a:r>
          </a:p>
        </p:txBody>
      </p:sp>
      <p:sp>
        <p:nvSpPr>
          <p:cNvPr id="5" name="Content Placeholder 3">
            <a:extLst>
              <a:ext uri="{FF2B5EF4-FFF2-40B4-BE49-F238E27FC236}">
                <a16:creationId xmlns:a16="http://schemas.microsoft.com/office/drawing/2014/main" id="{CA7A1D3C-4A35-48DE-ABEE-6546D7EDAC23}"/>
              </a:ext>
            </a:extLst>
          </p:cNvPr>
          <p:cNvSpPr txBox="1">
            <a:spLocks/>
          </p:cNvSpPr>
          <p:nvPr/>
        </p:nvSpPr>
        <p:spPr>
          <a:xfrm>
            <a:off x="1066799" y="4926037"/>
            <a:ext cx="10581249" cy="1418492"/>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800" b="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400" kern="1200" dirty="0" smtClean="0">
                <a:solidFill>
                  <a:schemeClr val="tx1"/>
                </a:solidFill>
                <a:latin typeface="+mn-lt"/>
                <a:ea typeface="+mn-ea"/>
                <a:cs typeface="+mn-cs"/>
              </a:defRPr>
            </a:lvl2pPr>
            <a:lvl3pPr marL="11430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000" kern="1200" dirty="0" smtClean="0">
                <a:solidFill>
                  <a:schemeClr val="tx1"/>
                </a:solidFill>
                <a:latin typeface="+mn-lt"/>
                <a:ea typeface="+mn-ea"/>
                <a:cs typeface="+mn-cs"/>
              </a:defRPr>
            </a:lvl3pPr>
            <a:lvl4pPr marL="16002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4pPr>
            <a:lvl5pPr marL="20574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IN" sz="2400" dirty="0"/>
              <a:t>Major relational DBMS vendors add object-oriented modules to their relational software. </a:t>
            </a:r>
          </a:p>
          <a:p>
            <a:pPr algn="just"/>
            <a:r>
              <a:rPr lang="en-IN" sz="2400" dirty="0"/>
              <a:t>Examples include Multimedia object extensions to IBM’s DB2.</a:t>
            </a:r>
          </a:p>
        </p:txBody>
      </p:sp>
      <p:pic>
        <p:nvPicPr>
          <p:cNvPr id="6" name="Picture 4" descr="obr43559_0507">
            <a:extLst>
              <a:ext uri="{FF2B5EF4-FFF2-40B4-BE49-F238E27FC236}">
                <a16:creationId xmlns:a16="http://schemas.microsoft.com/office/drawing/2014/main" id="{65400B71-B83F-407F-B186-2F789082EBB2}"/>
              </a:ext>
            </a:extLst>
          </p:cNvPr>
          <p:cNvPicPr>
            <a:picLocks noChangeAspect="1" noChangeArrowheads="1"/>
          </p:cNvPicPr>
          <p:nvPr/>
        </p:nvPicPr>
        <p:blipFill>
          <a:blip r:embed="rId2" cstate="print"/>
          <a:srcRect/>
          <a:stretch>
            <a:fillRect/>
          </a:stretch>
        </p:blipFill>
        <p:spPr bwMode="auto">
          <a:xfrm>
            <a:off x="3395662" y="922035"/>
            <a:ext cx="5400675" cy="4004002"/>
          </a:xfrm>
          <a:prstGeom prst="rect">
            <a:avLst/>
          </a:prstGeom>
          <a:noFill/>
          <a:ln w="9525">
            <a:noFill/>
            <a:miter lim="800000"/>
            <a:headEnd/>
            <a:tailEnd/>
          </a:ln>
        </p:spPr>
      </p:pic>
    </p:spTree>
    <p:extLst>
      <p:ext uri="{BB962C8B-B14F-4D97-AF65-F5344CB8AC3E}">
        <p14:creationId xmlns:p14="http://schemas.microsoft.com/office/powerpoint/2010/main" val="310262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0796" y="1527224"/>
            <a:ext cx="9495561" cy="4308938"/>
          </a:xfrm>
        </p:spPr>
        <p:txBody>
          <a:bodyPr/>
          <a:lstStyle/>
          <a:p>
            <a:pPr marL="0" indent="0">
              <a:buNone/>
            </a:pPr>
            <a:r>
              <a:rPr lang="en-US" sz="2600" b="1" dirty="0">
                <a:solidFill>
                  <a:schemeClr val="accent2">
                    <a:lumMod val="60000"/>
                    <a:lumOff val="40000"/>
                  </a:schemeClr>
                </a:solidFill>
              </a:rPr>
              <a:t>Multidimensional Database</a:t>
            </a:r>
          </a:p>
          <a:p>
            <a:pPr marL="0" indent="0">
              <a:buNone/>
            </a:pPr>
            <a:endParaRPr lang="en-US" sz="2600" b="1" dirty="0">
              <a:solidFill>
                <a:schemeClr val="accent2">
                  <a:lumMod val="60000"/>
                  <a:lumOff val="40000"/>
                </a:schemeClr>
              </a:solidFill>
            </a:endParaRPr>
          </a:p>
          <a:p>
            <a:pPr lvl="1"/>
            <a:r>
              <a:rPr lang="en-US" dirty="0"/>
              <a:t>Models data as facts, dimensions, or numerical answers for use in the interactive analysis of large amounts of data for decision-making purposes..</a:t>
            </a:r>
          </a:p>
          <a:p>
            <a:pPr lvl="1"/>
            <a:r>
              <a:rPr lang="en-US" dirty="0"/>
              <a:t>Allows users to ask questions in colloquial language.</a:t>
            </a:r>
          </a:p>
          <a:p>
            <a:pPr lvl="1"/>
            <a:endParaRPr lang="en-US" dirty="0"/>
          </a:p>
          <a:p>
            <a:pPr lvl="1"/>
            <a:r>
              <a:rPr lang="en-US" dirty="0"/>
              <a:t>Use OLAP* (Online Analytical Processing) software to provide answers to complex database queries.</a:t>
            </a:r>
          </a:p>
        </p:txBody>
      </p:sp>
      <p:sp>
        <p:nvSpPr>
          <p:cNvPr id="4" name="Slide Number Placeholder 3"/>
          <p:cNvSpPr>
            <a:spLocks noGrp="1"/>
          </p:cNvSpPr>
          <p:nvPr>
            <p:ph type="sldNum" sz="quarter" idx="4"/>
          </p:nvPr>
        </p:nvSpPr>
        <p:spPr/>
        <p:txBody>
          <a:bodyPr/>
          <a:lstStyle/>
          <a:p>
            <a:fld id="{27C98126-00D4-4536-8967-EB49841E9AA8}" type="slidenum">
              <a:rPr lang="en-US" smtClean="0"/>
              <a:pPr/>
              <a:t>28</a:t>
            </a:fld>
            <a:endParaRPr lang="en-US"/>
          </a:p>
        </p:txBody>
      </p:sp>
      <p:sp>
        <p:nvSpPr>
          <p:cNvPr id="2" name="Rectangle 1">
            <a:extLst>
              <a:ext uri="{FF2B5EF4-FFF2-40B4-BE49-F238E27FC236}">
                <a16:creationId xmlns:a16="http://schemas.microsoft.com/office/drawing/2014/main" id="{FAE73DD9-67D5-449B-9439-9621BFB68DDD}"/>
              </a:ext>
            </a:extLst>
          </p:cNvPr>
          <p:cNvSpPr/>
          <p:nvPr/>
        </p:nvSpPr>
        <p:spPr>
          <a:xfrm>
            <a:off x="773788" y="5836162"/>
            <a:ext cx="11549575" cy="646331"/>
          </a:xfrm>
          <a:prstGeom prst="rect">
            <a:avLst/>
          </a:prstGeom>
        </p:spPr>
        <p:txBody>
          <a:bodyPr wrap="square">
            <a:spAutoFit/>
          </a:bodyPr>
          <a:lstStyle/>
          <a:p>
            <a:r>
              <a:rPr lang="en-IN" b="1" dirty="0">
                <a:solidFill>
                  <a:srgbClr val="52565A"/>
                </a:solidFill>
                <a:latin typeface="arial" panose="020B0604020202020204" pitchFamily="34" charset="0"/>
              </a:rPr>
              <a:t>*OLAP</a:t>
            </a:r>
            <a:r>
              <a:rPr lang="en-IN" dirty="0">
                <a:solidFill>
                  <a:srgbClr val="3C4043"/>
                </a:solidFill>
                <a:latin typeface="arial" panose="020B0604020202020204" pitchFamily="34" charset="0"/>
              </a:rPr>
              <a:t> (online analytical processing) is a computing method that enables users to easily and selectively extract and query data in order to analyse it from different points of view.</a:t>
            </a:r>
            <a:endParaRPr lang="en-IN" dirty="0"/>
          </a:p>
        </p:txBody>
      </p:sp>
    </p:spTree>
    <p:extLst>
      <p:ext uri="{BB962C8B-B14F-4D97-AF65-F5344CB8AC3E}">
        <p14:creationId xmlns:p14="http://schemas.microsoft.com/office/powerpoint/2010/main" val="35738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8F2B6B6-25A3-443B-902B-AC0989FE5347}"/>
              </a:ext>
            </a:extLst>
          </p:cNvPr>
          <p:cNvSpPr txBox="1">
            <a:spLocks noChangeArrowheads="1"/>
          </p:cNvSpPr>
          <p:nvPr/>
        </p:nvSpPr>
        <p:spPr>
          <a:xfrm>
            <a:off x="2227384" y="495886"/>
            <a:ext cx="81534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4000" b="1" kern="1200" cap="none" spc="0" dirty="0">
                <a:ln w="18415" cmpd="sng">
                  <a:noFill/>
                  <a:prstDash val="solid"/>
                </a:ln>
                <a:solidFill>
                  <a:schemeClr val="accent3">
                    <a:lumMod val="50000"/>
                  </a:schemeClr>
                </a:solidFill>
                <a:effectLst/>
                <a:latin typeface="+mj-lt"/>
                <a:ea typeface="+mj-ea"/>
                <a:cs typeface="+mj-cs"/>
              </a:defRPr>
            </a:lvl1pPr>
          </a:lstStyle>
          <a:p>
            <a:r>
              <a:rPr lang="en-IN" sz="2800" dirty="0">
                <a:solidFill>
                  <a:schemeClr val="tx1"/>
                </a:solidFill>
              </a:rPr>
              <a:t>Multidimensional Database</a:t>
            </a:r>
          </a:p>
        </p:txBody>
      </p:sp>
      <p:sp>
        <p:nvSpPr>
          <p:cNvPr id="5" name="Rectangle 3">
            <a:extLst>
              <a:ext uri="{FF2B5EF4-FFF2-40B4-BE49-F238E27FC236}">
                <a16:creationId xmlns:a16="http://schemas.microsoft.com/office/drawing/2014/main" id="{56BB0F13-280D-4AA6-8D10-98EDD39A2BB9}"/>
              </a:ext>
            </a:extLst>
          </p:cNvPr>
          <p:cNvSpPr txBox="1">
            <a:spLocks noChangeArrowheads="1"/>
          </p:cNvSpPr>
          <p:nvPr/>
        </p:nvSpPr>
        <p:spPr>
          <a:xfrm>
            <a:off x="1506071" y="1684606"/>
            <a:ext cx="10423332" cy="44958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800" b="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400" kern="1200" dirty="0" smtClean="0">
                <a:solidFill>
                  <a:schemeClr val="tx1"/>
                </a:solidFill>
                <a:latin typeface="+mn-lt"/>
                <a:ea typeface="+mn-ea"/>
                <a:cs typeface="+mn-cs"/>
              </a:defRPr>
            </a:lvl2pPr>
            <a:lvl3pPr marL="11430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000" kern="1200" dirty="0" smtClean="0">
                <a:solidFill>
                  <a:schemeClr val="tx1"/>
                </a:solidFill>
                <a:latin typeface="+mn-lt"/>
                <a:ea typeface="+mn-ea"/>
                <a:cs typeface="+mn-cs"/>
              </a:defRPr>
            </a:lvl3pPr>
            <a:lvl4pPr marL="16002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4pPr>
            <a:lvl5pPr marL="20574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77800" algn="just">
              <a:spcAft>
                <a:spcPct val="25000"/>
              </a:spcAft>
            </a:pPr>
            <a:r>
              <a:rPr lang="en-IN" dirty="0"/>
              <a:t>Variation of relational model that uses multidimensional structures to organize data and express the relationships between them.</a:t>
            </a:r>
          </a:p>
          <a:p>
            <a:pPr marL="0" indent="0" algn="just">
              <a:spcAft>
                <a:spcPct val="25000"/>
              </a:spcAft>
              <a:buNone/>
            </a:pPr>
            <a:endParaRPr lang="en-IN" dirty="0"/>
          </a:p>
          <a:p>
            <a:pPr marL="177800" indent="-177800" algn="just">
              <a:spcAft>
                <a:spcPct val="25000"/>
              </a:spcAft>
            </a:pPr>
            <a:endParaRPr lang="en-IN" sz="1100" dirty="0"/>
          </a:p>
          <a:p>
            <a:pPr marL="177800" lvl="1" indent="-177800" algn="just"/>
            <a:r>
              <a:rPr lang="en-IN" dirty="0"/>
              <a:t>Data elements are viewed as being in cubes. Each side of the cube is considered a dimension of the data.</a:t>
            </a:r>
          </a:p>
          <a:p>
            <a:pPr marL="454025" lvl="2" indent="-177800" algn="just"/>
            <a:r>
              <a:rPr lang="en-IN" dirty="0"/>
              <a:t>Each dimension represent a different category.</a:t>
            </a:r>
          </a:p>
          <a:p>
            <a:pPr marL="276225" lvl="2" indent="0" algn="just">
              <a:buNone/>
            </a:pPr>
            <a:endParaRPr lang="en-IN" sz="1800" dirty="0"/>
          </a:p>
        </p:txBody>
      </p:sp>
    </p:spTree>
    <p:extLst>
      <p:ext uri="{BB962C8B-B14F-4D97-AF65-F5344CB8AC3E}">
        <p14:creationId xmlns:p14="http://schemas.microsoft.com/office/powerpoint/2010/main" val="353979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out)">
                                      <p:cBhvr>
                                        <p:cTn id="7" dur="1000"/>
                                        <p:tgtEl>
                                          <p:spTgt spid="5">
                                            <p:txEl>
                                              <p:pRg st="0" end="0"/>
                                            </p:txEl>
                                          </p:spTgt>
                                        </p:tgtEl>
                                      </p:cBhvr>
                                    </p:animEffect>
                                  </p:childTnLst>
                                </p:cTn>
                              </p:par>
                            </p:childTnLst>
                          </p:cTn>
                        </p:par>
                        <p:par>
                          <p:cTn id="8" fill="hold">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Effect transition="in" filter="circle(out)">
                                      <p:cBhvr>
                                        <p:cTn id="11" dur="1000"/>
                                        <p:tgtEl>
                                          <p:spTgt spid="5">
                                            <p:txEl>
                                              <p:pRg st="3" end="3"/>
                                            </p:txEl>
                                          </p:spTgt>
                                        </p:tgtEl>
                                      </p:cBhvr>
                                    </p:animEffect>
                                  </p:childTnLst>
                                </p:cTn>
                              </p:par>
                              <p:par>
                                <p:cTn id="12" presetID="6" presetClass="entr" presetSubtype="32" fill="hold" grpId="0" nodeType="with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circle(out)">
                                      <p:cBhvr>
                                        <p:cTn id="14"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8.1  Managing Files</a:t>
            </a:r>
          </a:p>
        </p:txBody>
      </p:sp>
      <p:sp>
        <p:nvSpPr>
          <p:cNvPr id="3" name="Text Placeholder 2"/>
          <p:cNvSpPr>
            <a:spLocks noGrp="1"/>
          </p:cNvSpPr>
          <p:nvPr>
            <p:ph type="body" idx="1"/>
          </p:nvPr>
        </p:nvSpPr>
        <p:spPr/>
        <p:txBody>
          <a:bodyPr/>
          <a:lstStyle/>
          <a:p>
            <a:r>
              <a:rPr lang="en-US"/>
              <a:t>Basic Concepts</a:t>
            </a:r>
          </a:p>
        </p:txBody>
      </p:sp>
      <p:sp>
        <p:nvSpPr>
          <p:cNvPr id="4" name="Slide Number Placeholder 3"/>
          <p:cNvSpPr>
            <a:spLocks noGrp="1"/>
          </p:cNvSpPr>
          <p:nvPr>
            <p:ph type="sldNum" sz="quarter" idx="4"/>
          </p:nvPr>
        </p:nvSpPr>
        <p:spPr/>
        <p:txBody>
          <a:bodyPr/>
          <a:lstStyle/>
          <a:p>
            <a:fld id="{27C98126-00D4-4536-8967-EB49841E9AA8}" type="slidenum">
              <a:rPr lang="en-US" smtClean="0"/>
              <a:pPr/>
              <a:t>3</a:t>
            </a:fld>
            <a:endParaRPr lang="en-US"/>
          </a:p>
        </p:txBody>
      </p:sp>
    </p:spTree>
    <p:extLst>
      <p:ext uri="{BB962C8B-B14F-4D97-AF65-F5344CB8AC3E}">
        <p14:creationId xmlns:p14="http://schemas.microsoft.com/office/powerpoint/2010/main" val="113923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F811-C24A-452E-9E6E-949612592B19}"/>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A8D6397C-C720-41A6-9420-D9FCCF3EED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0063" y="1817688"/>
            <a:ext cx="8073189" cy="461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04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991EEB-3F3B-4F6C-8B58-3EDA7C725FA7}"/>
              </a:ext>
            </a:extLst>
          </p:cNvPr>
          <p:cNvSpPr txBox="1">
            <a:spLocks/>
          </p:cNvSpPr>
          <p:nvPr/>
        </p:nvSpPr>
        <p:spPr>
          <a:xfrm>
            <a:off x="2807208" y="140433"/>
            <a:ext cx="8153400" cy="990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lang="en-US" sz="4000" b="1" kern="1200" cap="none" spc="0" dirty="0">
                <a:ln w="18415" cmpd="sng">
                  <a:noFill/>
                  <a:prstDash val="solid"/>
                </a:ln>
                <a:solidFill>
                  <a:schemeClr val="accent3">
                    <a:lumMod val="50000"/>
                  </a:schemeClr>
                </a:solidFill>
                <a:effectLst/>
                <a:latin typeface="+mj-lt"/>
                <a:ea typeface="+mj-ea"/>
                <a:cs typeface="+mj-cs"/>
              </a:defRPr>
            </a:lvl1pPr>
          </a:lstStyle>
          <a:p>
            <a:r>
              <a:rPr lang="en-IN" dirty="0"/>
              <a:t>     Multidimensional Database </a:t>
            </a:r>
            <a:endParaRPr lang="en-IN" dirty="0">
              <a:solidFill>
                <a:schemeClr val="tx1"/>
              </a:solidFill>
            </a:endParaRPr>
          </a:p>
        </p:txBody>
      </p:sp>
      <p:pic>
        <p:nvPicPr>
          <p:cNvPr id="3" name="Picture 2">
            <a:extLst>
              <a:ext uri="{FF2B5EF4-FFF2-40B4-BE49-F238E27FC236}">
                <a16:creationId xmlns:a16="http://schemas.microsoft.com/office/drawing/2014/main" id="{ADC3F9BB-FCCA-4586-841D-8D82134511AD}"/>
              </a:ext>
            </a:extLst>
          </p:cNvPr>
          <p:cNvPicPr>
            <a:picLocks noChangeAspect="1"/>
          </p:cNvPicPr>
          <p:nvPr/>
        </p:nvPicPr>
        <p:blipFill>
          <a:blip r:embed="rId2"/>
          <a:stretch>
            <a:fillRect/>
          </a:stretch>
        </p:blipFill>
        <p:spPr>
          <a:xfrm>
            <a:off x="2956509" y="3020177"/>
            <a:ext cx="5629275" cy="2333625"/>
          </a:xfrm>
          <a:prstGeom prst="rect">
            <a:avLst/>
          </a:prstGeom>
        </p:spPr>
      </p:pic>
      <p:sp>
        <p:nvSpPr>
          <p:cNvPr id="7" name="TextBox 6">
            <a:extLst>
              <a:ext uri="{FF2B5EF4-FFF2-40B4-BE49-F238E27FC236}">
                <a16:creationId xmlns:a16="http://schemas.microsoft.com/office/drawing/2014/main" id="{85EE4BF8-F34B-4F4C-98EB-213D9922E44E}"/>
              </a:ext>
            </a:extLst>
          </p:cNvPr>
          <p:cNvSpPr txBox="1"/>
          <p:nvPr/>
        </p:nvSpPr>
        <p:spPr>
          <a:xfrm>
            <a:off x="3128210" y="1888958"/>
            <a:ext cx="4403558" cy="523220"/>
          </a:xfrm>
          <a:prstGeom prst="rect">
            <a:avLst/>
          </a:prstGeom>
          <a:noFill/>
        </p:spPr>
        <p:txBody>
          <a:bodyPr wrap="square" rtlCol="0">
            <a:spAutoFit/>
          </a:bodyPr>
          <a:lstStyle/>
          <a:p>
            <a:r>
              <a:rPr lang="en-US" sz="2800" dirty="0"/>
              <a:t>2- Dimensional data Data</a:t>
            </a:r>
          </a:p>
        </p:txBody>
      </p:sp>
    </p:spTree>
    <p:extLst>
      <p:ext uri="{BB962C8B-B14F-4D97-AF65-F5344CB8AC3E}">
        <p14:creationId xmlns:p14="http://schemas.microsoft.com/office/powerpoint/2010/main" val="76993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991EEB-3F3B-4F6C-8B58-3EDA7C725FA7}"/>
              </a:ext>
            </a:extLst>
          </p:cNvPr>
          <p:cNvSpPr txBox="1">
            <a:spLocks/>
          </p:cNvSpPr>
          <p:nvPr/>
        </p:nvSpPr>
        <p:spPr>
          <a:xfrm>
            <a:off x="2807208" y="140433"/>
            <a:ext cx="8153400" cy="990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lang="en-US" sz="4000" b="1" kern="1200" cap="none" spc="0" dirty="0">
                <a:ln w="18415" cmpd="sng">
                  <a:noFill/>
                  <a:prstDash val="solid"/>
                </a:ln>
                <a:solidFill>
                  <a:schemeClr val="accent3">
                    <a:lumMod val="50000"/>
                  </a:schemeClr>
                </a:solidFill>
                <a:effectLst/>
                <a:latin typeface="+mj-lt"/>
                <a:ea typeface="+mj-ea"/>
                <a:cs typeface="+mj-cs"/>
              </a:defRPr>
            </a:lvl1pPr>
          </a:lstStyle>
          <a:p>
            <a:r>
              <a:rPr lang="en-IN" dirty="0"/>
              <a:t>     Multidimensional Database </a:t>
            </a:r>
            <a:endParaRPr lang="en-IN" dirty="0">
              <a:solidFill>
                <a:schemeClr val="tx1"/>
              </a:solidFill>
            </a:endParaRPr>
          </a:p>
        </p:txBody>
      </p:sp>
      <p:sp>
        <p:nvSpPr>
          <p:cNvPr id="7" name="TextBox 6">
            <a:extLst>
              <a:ext uri="{FF2B5EF4-FFF2-40B4-BE49-F238E27FC236}">
                <a16:creationId xmlns:a16="http://schemas.microsoft.com/office/drawing/2014/main" id="{85EE4BF8-F34B-4F4C-98EB-213D9922E44E}"/>
              </a:ext>
            </a:extLst>
          </p:cNvPr>
          <p:cNvSpPr txBox="1"/>
          <p:nvPr/>
        </p:nvSpPr>
        <p:spPr>
          <a:xfrm>
            <a:off x="1137904" y="1775213"/>
            <a:ext cx="4403558" cy="523220"/>
          </a:xfrm>
          <a:prstGeom prst="rect">
            <a:avLst/>
          </a:prstGeom>
          <a:noFill/>
        </p:spPr>
        <p:txBody>
          <a:bodyPr wrap="square" rtlCol="0">
            <a:spAutoFit/>
          </a:bodyPr>
          <a:lstStyle/>
          <a:p>
            <a:r>
              <a:rPr lang="en-US" sz="2800" dirty="0"/>
              <a:t>3 - Dimensional data Data</a:t>
            </a:r>
          </a:p>
        </p:txBody>
      </p:sp>
      <p:pic>
        <p:nvPicPr>
          <p:cNvPr id="6" name="Picture 7">
            <a:extLst>
              <a:ext uri="{FF2B5EF4-FFF2-40B4-BE49-F238E27FC236}">
                <a16:creationId xmlns:a16="http://schemas.microsoft.com/office/drawing/2014/main" id="{7F58E348-5F3C-440C-B09B-23CE6677AB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0126" y="2725152"/>
            <a:ext cx="4578350"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1E882F78-2A66-4E6B-BCC6-1A9F545F72CE}"/>
              </a:ext>
            </a:extLst>
          </p:cNvPr>
          <p:cNvPicPr>
            <a:picLocks noChangeAspect="1"/>
          </p:cNvPicPr>
          <p:nvPr/>
        </p:nvPicPr>
        <p:blipFill>
          <a:blip r:embed="rId3"/>
          <a:stretch>
            <a:fillRect/>
          </a:stretch>
        </p:blipFill>
        <p:spPr>
          <a:xfrm>
            <a:off x="891590" y="2978710"/>
            <a:ext cx="4649872" cy="2740977"/>
          </a:xfrm>
          <a:prstGeom prst="rect">
            <a:avLst/>
          </a:prstGeom>
        </p:spPr>
      </p:pic>
    </p:spTree>
    <p:extLst>
      <p:ext uri="{BB962C8B-B14F-4D97-AF65-F5344CB8AC3E}">
        <p14:creationId xmlns:p14="http://schemas.microsoft.com/office/powerpoint/2010/main" val="32531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33</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17849584"/>
              </p:ext>
            </p:extLst>
          </p:nvPr>
        </p:nvGraphicFramePr>
        <p:xfrm>
          <a:off x="994484" y="1563881"/>
          <a:ext cx="10498667" cy="4990744"/>
        </p:xfrm>
        <a:graphic>
          <a:graphicData uri="http://schemas.openxmlformats.org/drawingml/2006/table">
            <a:tbl>
              <a:tblPr firstRow="1" bandRow="1">
                <a:tableStyleId>{5C22544A-7EE6-4342-B048-85BDC9FD1C3A}</a:tableStyleId>
              </a:tblPr>
              <a:tblGrid>
                <a:gridCol w="3744383">
                  <a:extLst>
                    <a:ext uri="{9D8B030D-6E8A-4147-A177-3AD203B41FA5}">
                      <a16:colId xmlns:a16="http://schemas.microsoft.com/office/drawing/2014/main" val="20000"/>
                    </a:ext>
                  </a:extLst>
                </a:gridCol>
                <a:gridCol w="6754284">
                  <a:extLst>
                    <a:ext uri="{9D8B030D-6E8A-4147-A177-3AD203B41FA5}">
                      <a16:colId xmlns:a16="http://schemas.microsoft.com/office/drawing/2014/main" val="20001"/>
                    </a:ext>
                  </a:extLst>
                </a:gridCol>
              </a:tblGrid>
              <a:tr h="509010">
                <a:tc>
                  <a:txBody>
                    <a:bodyPr/>
                    <a:lstStyle/>
                    <a:p>
                      <a:r>
                        <a:rPr lang="en-US" sz="1600"/>
                        <a:t>Database Type</a:t>
                      </a:r>
                    </a:p>
                  </a:txBody>
                  <a:tcPr marL="121920" marR="121920"/>
                </a:tc>
                <a:tc>
                  <a:txBody>
                    <a:bodyPr/>
                    <a:lstStyle/>
                    <a:p>
                      <a:r>
                        <a:rPr lang="en-US" sz="1600"/>
                        <a:t>Description</a:t>
                      </a:r>
                    </a:p>
                  </a:txBody>
                  <a:tcPr marL="121920" marR="121920"/>
                </a:tc>
                <a:extLst>
                  <a:ext uri="{0D108BD9-81ED-4DB2-BD59-A6C34878D82A}">
                    <a16:rowId xmlns:a16="http://schemas.microsoft.com/office/drawing/2014/main" val="10000"/>
                  </a:ext>
                </a:extLst>
              </a:tr>
              <a:tr h="10901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Hierarchical database</a:t>
                      </a: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Fields or records are arranged in a family tree, with child records subordinate to parent or higher-level records</a:t>
                      </a:r>
                    </a:p>
                  </a:txBody>
                  <a:tcPr marL="121920" marR="121920"/>
                </a:tc>
                <a:extLst>
                  <a:ext uri="{0D108BD9-81ED-4DB2-BD59-A6C34878D82A}">
                    <a16:rowId xmlns:a16="http://schemas.microsoft.com/office/drawing/2014/main" val="10001"/>
                  </a:ext>
                </a:extLst>
              </a:tr>
              <a:tr h="7671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Network database</a:t>
                      </a: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Like a hierarchical database, but each child record can have more than one parent record</a:t>
                      </a:r>
                    </a:p>
                  </a:txBody>
                  <a:tcPr marL="121920" marR="121920"/>
                </a:tc>
                <a:extLst>
                  <a:ext uri="{0D108BD9-81ED-4DB2-BD59-A6C34878D82A}">
                    <a16:rowId xmlns:a16="http://schemas.microsoft.com/office/drawing/2014/main" val="10002"/>
                  </a:ext>
                </a:extLst>
              </a:tr>
              <a:tr h="7671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Relational database</a:t>
                      </a: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Relates, or connects, data in different files (tables) through the use of a key, or common data element</a:t>
                      </a:r>
                    </a:p>
                  </a:txBody>
                  <a:tcPr marL="121920" marR="121920"/>
                </a:tc>
                <a:extLst>
                  <a:ext uri="{0D108BD9-81ED-4DB2-BD59-A6C34878D82A}">
                    <a16:rowId xmlns:a16="http://schemas.microsoft.com/office/drawing/2014/main" val="10003"/>
                  </a:ext>
                </a:extLst>
              </a:tr>
              <a:tr h="7671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Object-oriented database</a:t>
                      </a: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Uses objects (software written in small, reusable chunks) as elements within database files; multimedia</a:t>
                      </a:r>
                    </a:p>
                  </a:txBody>
                  <a:tcPr marL="121920" marR="121920"/>
                </a:tc>
                <a:extLst>
                  <a:ext uri="{0D108BD9-81ED-4DB2-BD59-A6C34878D82A}">
                    <a16:rowId xmlns:a16="http://schemas.microsoft.com/office/drawing/2014/main" val="10004"/>
                  </a:ext>
                </a:extLst>
              </a:tr>
              <a:tr h="10901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t>Multidimensional database</a:t>
                      </a: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Models data as facts, dimensions, or numerical measures for use in the interactive analysis of large amounts of data</a:t>
                      </a:r>
                    </a:p>
                  </a:txBody>
                  <a:tcPr marL="121920" marR="121920"/>
                </a:tc>
                <a:extLst>
                  <a:ext uri="{0D108BD9-81ED-4DB2-BD59-A6C34878D82A}">
                    <a16:rowId xmlns:a16="http://schemas.microsoft.com/office/drawing/2014/main" val="10005"/>
                  </a:ext>
                </a:extLst>
              </a:tr>
            </a:tbl>
          </a:graphicData>
        </a:graphic>
      </p:graphicFrame>
      <p:graphicFrame>
        <p:nvGraphicFramePr>
          <p:cNvPr id="5" name="Diagram 4"/>
          <p:cNvGraphicFramePr/>
          <p:nvPr>
            <p:extLst>
              <p:ext uri="{D42A27DB-BD31-4B8C-83A1-F6EECF244321}">
                <p14:modId xmlns:p14="http://schemas.microsoft.com/office/powerpoint/2010/main" val="3110976261"/>
              </p:ext>
            </p:extLst>
          </p:nvPr>
        </p:nvGraphicFramePr>
        <p:xfrm>
          <a:off x="2153540" y="470020"/>
          <a:ext cx="5400942" cy="658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388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8.4  Data Mining</a:t>
            </a:r>
          </a:p>
        </p:txBody>
      </p:sp>
      <p:sp>
        <p:nvSpPr>
          <p:cNvPr id="4" name="Slide Number Placeholder 3"/>
          <p:cNvSpPr>
            <a:spLocks noGrp="1"/>
          </p:cNvSpPr>
          <p:nvPr>
            <p:ph type="sldNum" sz="quarter" idx="4"/>
          </p:nvPr>
        </p:nvSpPr>
        <p:spPr/>
        <p:txBody>
          <a:bodyPr/>
          <a:lstStyle/>
          <a:p>
            <a:fld id="{27C98126-00D4-4536-8967-EB49841E9AA8}" type="slidenum">
              <a:rPr lang="en-US" smtClean="0"/>
              <a:pPr/>
              <a:t>34</a:t>
            </a:fld>
            <a:endParaRPr lang="en-US"/>
          </a:p>
        </p:txBody>
      </p:sp>
    </p:spTree>
    <p:extLst>
      <p:ext uri="{BB962C8B-B14F-4D97-AF65-F5344CB8AC3E}">
        <p14:creationId xmlns:p14="http://schemas.microsoft.com/office/powerpoint/2010/main" val="18079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4243" y="1825613"/>
            <a:ext cx="10089159" cy="4684244"/>
          </a:xfrm>
        </p:spPr>
        <p:txBody>
          <a:bodyPr>
            <a:normAutofit/>
          </a:bodyPr>
          <a:lstStyle/>
          <a:p>
            <a:pPr marL="0" indent="0">
              <a:buNone/>
            </a:pPr>
            <a:r>
              <a:rPr lang="en-US" sz="2400" b="1" dirty="0">
                <a:solidFill>
                  <a:schemeClr val="accent2">
                    <a:lumMod val="60000"/>
                    <a:lumOff val="40000"/>
                  </a:schemeClr>
                </a:solidFill>
              </a:rPr>
              <a:t>Data mining </a:t>
            </a:r>
            <a:r>
              <a:rPr lang="en-US" sz="2400" dirty="0"/>
              <a:t>is the computer-assisted process of sifting through and analyzing vast amounts of data to extract hidden patterns and meaning and to discover new knowledge.</a:t>
            </a:r>
          </a:p>
          <a:p>
            <a:r>
              <a:rPr lang="en-US" sz="2400" dirty="0"/>
              <a:t>Transforms Information into Knowledge. </a:t>
            </a:r>
          </a:p>
          <a:p>
            <a:r>
              <a:rPr lang="en-US" sz="2400" dirty="0"/>
              <a:t>Data is fed into a data warehouse through the following steps:</a:t>
            </a:r>
          </a:p>
          <a:p>
            <a:pPr marL="914400" lvl="1" indent="-457200">
              <a:buFont typeface="+mj-lt"/>
              <a:buAutoNum type="arabicPeriod"/>
            </a:pPr>
            <a:r>
              <a:rPr lang="en-US" sz="2200" dirty="0"/>
              <a:t>Identify and connect to data sources</a:t>
            </a:r>
          </a:p>
          <a:p>
            <a:pPr marL="914400" lvl="1" indent="-457200">
              <a:buFont typeface="+mj-lt"/>
              <a:buAutoNum type="arabicPeriod"/>
            </a:pPr>
            <a:r>
              <a:rPr lang="en-US" sz="2200" dirty="0"/>
              <a:t>Perform data fusion and data cleansing</a:t>
            </a:r>
          </a:p>
          <a:p>
            <a:pPr marL="914400" lvl="1" indent="-457200">
              <a:buFont typeface="+mj-lt"/>
              <a:buAutoNum type="arabicPeriod"/>
            </a:pPr>
            <a:r>
              <a:rPr lang="en-US" sz="2200" dirty="0"/>
              <a:t>Obtain both data and metadata (data about the data)</a:t>
            </a:r>
          </a:p>
          <a:p>
            <a:pPr marL="914400" lvl="1" indent="-457200">
              <a:buFont typeface="+mj-lt"/>
              <a:buAutoNum type="arabicPeriod"/>
            </a:pPr>
            <a:r>
              <a:rPr lang="en-US" sz="2200" dirty="0"/>
              <a:t>Transport data and metadata to the data warehouse</a:t>
            </a:r>
          </a:p>
          <a:p>
            <a:r>
              <a:rPr lang="en-US" sz="2400" b="1" dirty="0">
                <a:solidFill>
                  <a:schemeClr val="accent2">
                    <a:lumMod val="60000"/>
                    <a:lumOff val="40000"/>
                  </a:schemeClr>
                </a:solidFill>
              </a:rPr>
              <a:t>Data warehouse </a:t>
            </a:r>
            <a:r>
              <a:rPr lang="en-US" sz="2400" dirty="0"/>
              <a:t>is a special database of cleaned-up data and metadata.</a:t>
            </a:r>
          </a:p>
        </p:txBody>
      </p:sp>
      <p:sp>
        <p:nvSpPr>
          <p:cNvPr id="4" name="Slide Number Placeholder 3"/>
          <p:cNvSpPr>
            <a:spLocks noGrp="1"/>
          </p:cNvSpPr>
          <p:nvPr>
            <p:ph type="sldNum" sz="quarter" idx="4"/>
          </p:nvPr>
        </p:nvSpPr>
        <p:spPr/>
        <p:txBody>
          <a:bodyPr/>
          <a:lstStyle/>
          <a:p>
            <a:fld id="{27C98126-00D4-4536-8967-EB49841E9AA8}" type="slidenum">
              <a:rPr lang="en-US" smtClean="0"/>
              <a:pPr/>
              <a:t>35</a:t>
            </a:fld>
            <a:endParaRPr lang="en-US"/>
          </a:p>
        </p:txBody>
      </p:sp>
    </p:spTree>
    <p:extLst>
      <p:ext uri="{BB962C8B-B14F-4D97-AF65-F5344CB8AC3E}">
        <p14:creationId xmlns:p14="http://schemas.microsoft.com/office/powerpoint/2010/main" val="257771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36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7495" y="59821"/>
            <a:ext cx="9247910" cy="6512548"/>
          </a:xfrm>
          <a:prstGeom prst="rect">
            <a:avLst/>
          </a:prstGeom>
        </p:spPr>
      </p:pic>
      <p:graphicFrame>
        <p:nvGraphicFramePr>
          <p:cNvPr id="5" name="Diagram 4"/>
          <p:cNvGraphicFramePr/>
          <p:nvPr>
            <p:extLst>
              <p:ext uri="{D42A27DB-BD31-4B8C-83A1-F6EECF244321}">
                <p14:modId xmlns:p14="http://schemas.microsoft.com/office/powerpoint/2010/main" val="1160139413"/>
              </p:ext>
            </p:extLst>
          </p:nvPr>
        </p:nvGraphicFramePr>
        <p:xfrm>
          <a:off x="156595" y="2030135"/>
          <a:ext cx="3031221" cy="9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980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614" y="1817225"/>
            <a:ext cx="9915785" cy="4449351"/>
          </a:xfrm>
        </p:spPr>
        <p:txBody>
          <a:bodyPr/>
          <a:lstStyle/>
          <a:p>
            <a:pPr marL="0" indent="0">
              <a:buNone/>
            </a:pPr>
            <a:r>
              <a:rPr lang="en-US"/>
              <a:t>Methods for searching for patterns in the data and interpreting the results</a:t>
            </a:r>
          </a:p>
          <a:p>
            <a:pPr lvl="1"/>
            <a:r>
              <a:rPr lang="en-US" b="1">
                <a:solidFill>
                  <a:schemeClr val="accent2">
                    <a:lumMod val="60000"/>
                    <a:lumOff val="40000"/>
                  </a:schemeClr>
                </a:solidFill>
              </a:rPr>
              <a:t>Regression analysis</a:t>
            </a:r>
          </a:p>
          <a:p>
            <a:pPr lvl="2"/>
            <a:r>
              <a:rPr lang="en-US"/>
              <a:t>Develops mathematical formula to fit patterns in the data that has been extracted</a:t>
            </a:r>
          </a:p>
          <a:p>
            <a:pPr lvl="2"/>
            <a:r>
              <a:rPr lang="en-US"/>
              <a:t>Formula is then applied to other data sets of the same type to predict future trends</a:t>
            </a:r>
          </a:p>
          <a:p>
            <a:pPr lvl="1"/>
            <a:r>
              <a:rPr lang="en-US" b="1">
                <a:solidFill>
                  <a:schemeClr val="accent2">
                    <a:lumMod val="60000"/>
                    <a:lumOff val="40000"/>
                  </a:schemeClr>
                </a:solidFill>
              </a:rPr>
              <a:t>Classification analysis</a:t>
            </a:r>
          </a:p>
          <a:p>
            <a:pPr lvl="2"/>
            <a:r>
              <a:rPr lang="en-US"/>
              <a:t>Statistical pattern-recognition process that is applied to data sets with more than just numerical data</a:t>
            </a:r>
          </a:p>
          <a:p>
            <a:endParaRPr lang="en-US"/>
          </a:p>
        </p:txBody>
      </p:sp>
      <p:sp>
        <p:nvSpPr>
          <p:cNvPr id="4" name="Slide Number Placeholder 3"/>
          <p:cNvSpPr>
            <a:spLocks noGrp="1"/>
          </p:cNvSpPr>
          <p:nvPr>
            <p:ph type="sldNum" sz="quarter" idx="4"/>
          </p:nvPr>
        </p:nvSpPr>
        <p:spPr/>
        <p:txBody>
          <a:bodyPr/>
          <a:lstStyle/>
          <a:p>
            <a:fld id="{27C98126-00D4-4536-8967-EB49841E9AA8}" type="slidenum">
              <a:rPr lang="en-US" smtClean="0"/>
              <a:pPr/>
              <a:t>37</a:t>
            </a:fld>
            <a:endParaRPr lang="en-US"/>
          </a:p>
        </p:txBody>
      </p:sp>
    </p:spTree>
    <p:extLst>
      <p:ext uri="{BB962C8B-B14F-4D97-AF65-F5344CB8AC3E}">
        <p14:creationId xmlns:p14="http://schemas.microsoft.com/office/powerpoint/2010/main" val="49526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CF8B-9CF1-44E5-87D5-F06DFA3A994D}"/>
              </a:ext>
            </a:extLst>
          </p:cNvPr>
          <p:cNvSpPr>
            <a:spLocks noGrp="1"/>
          </p:cNvSpPr>
          <p:nvPr>
            <p:ph type="title"/>
          </p:nvPr>
        </p:nvSpPr>
        <p:spPr/>
        <p:txBody>
          <a:bodyPr/>
          <a:lstStyle/>
          <a:p>
            <a:pPr algn="ctr"/>
            <a:r>
              <a:rPr lang="en-IN" dirty="0"/>
              <a:t>Regression Analysis</a:t>
            </a:r>
          </a:p>
        </p:txBody>
      </p:sp>
      <p:pic>
        <p:nvPicPr>
          <p:cNvPr id="4098" name="Picture 2">
            <a:extLst>
              <a:ext uri="{FF2B5EF4-FFF2-40B4-BE49-F238E27FC236}">
                <a16:creationId xmlns:a16="http://schemas.microsoft.com/office/drawing/2014/main" id="{7FDC9DB5-4DAD-45D9-9034-CF26432623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49365" y="1551777"/>
            <a:ext cx="4345404" cy="31749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809A2C1-CB18-4845-B6F2-A1FB761EFDAE}"/>
              </a:ext>
            </a:extLst>
          </p:cNvPr>
          <p:cNvSpPr/>
          <p:nvPr/>
        </p:nvSpPr>
        <p:spPr>
          <a:xfrm>
            <a:off x="951913" y="2078893"/>
            <a:ext cx="6096000" cy="1200329"/>
          </a:xfrm>
          <a:prstGeom prst="rect">
            <a:avLst/>
          </a:prstGeom>
        </p:spPr>
        <p:txBody>
          <a:bodyPr>
            <a:spAutoFit/>
          </a:bodyPr>
          <a:lstStyle/>
          <a:p>
            <a:r>
              <a:rPr lang="en-IN" dirty="0">
                <a:latin typeface="Roboto"/>
              </a:rPr>
              <a:t>1. A regression problem is when the output variable is a real or continuous value.</a:t>
            </a:r>
          </a:p>
          <a:p>
            <a:endParaRPr lang="en-IN" dirty="0">
              <a:latin typeface="Roboto"/>
            </a:endParaRPr>
          </a:p>
          <a:p>
            <a:endParaRPr lang="en-IN" dirty="0"/>
          </a:p>
        </p:txBody>
      </p:sp>
      <p:pic>
        <p:nvPicPr>
          <p:cNvPr id="4100" name="Picture 4">
            <a:extLst>
              <a:ext uri="{FF2B5EF4-FFF2-40B4-BE49-F238E27FC236}">
                <a16:creationId xmlns:a16="http://schemas.microsoft.com/office/drawing/2014/main" id="{6B7F12BC-46FD-4455-8CC1-86C5952F1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77" y="2982352"/>
            <a:ext cx="6080000" cy="3671666"/>
          </a:xfrm>
          <a:prstGeom prst="rect">
            <a:avLst/>
          </a:prstGeom>
          <a:noFill/>
          <a:extLst>
            <a:ext uri="{909E8E84-426E-40DD-AFC4-6F175D3DCCD1}">
              <a14:hiddenFill xmlns:a14="http://schemas.microsoft.com/office/drawing/2010/main">
                <a:solidFill>
                  <a:srgbClr val="FFFFFF"/>
                </a:solidFill>
              </a14:hiddenFill>
            </a:ext>
          </a:extLst>
        </p:spPr>
      </p:pic>
      <p:sp>
        <p:nvSpPr>
          <p:cNvPr id="6" name="Arrow: Left 5">
            <a:extLst>
              <a:ext uri="{FF2B5EF4-FFF2-40B4-BE49-F238E27FC236}">
                <a16:creationId xmlns:a16="http://schemas.microsoft.com/office/drawing/2014/main" id="{975AF3DA-6818-417C-A841-10405A94B77B}"/>
              </a:ext>
            </a:extLst>
          </p:cNvPr>
          <p:cNvSpPr/>
          <p:nvPr/>
        </p:nvSpPr>
        <p:spPr>
          <a:xfrm>
            <a:off x="6428935" y="3798277"/>
            <a:ext cx="829994" cy="7033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F00C171-FF46-40A0-BE55-98CE459DDF7D}"/>
              </a:ext>
            </a:extLst>
          </p:cNvPr>
          <p:cNvSpPr/>
          <p:nvPr/>
        </p:nvSpPr>
        <p:spPr>
          <a:xfrm>
            <a:off x="6311705" y="5204266"/>
            <a:ext cx="5783064" cy="1200329"/>
          </a:xfrm>
          <a:prstGeom prst="rect">
            <a:avLst/>
          </a:prstGeom>
        </p:spPr>
        <p:txBody>
          <a:bodyPr wrap="square">
            <a:spAutoFit/>
          </a:bodyPr>
          <a:lstStyle/>
          <a:p>
            <a:r>
              <a:rPr lang="en-IN" dirty="0">
                <a:latin typeface="Roboto"/>
              </a:rPr>
              <a:t>We have a </a:t>
            </a:r>
            <a:r>
              <a:rPr lang="en-IN" b="1" dirty="0">
                <a:solidFill>
                  <a:srgbClr val="EC4E20"/>
                </a:solidFill>
                <a:latin typeface="Roboto"/>
                <a:hlinkClick r:id="rId4"/>
              </a:rPr>
              <a:t>Housing data set</a:t>
            </a:r>
            <a:r>
              <a:rPr lang="en-IN" dirty="0">
                <a:latin typeface="Roboto"/>
              </a:rPr>
              <a:t> and we want to predict the price of the house.</a:t>
            </a:r>
          </a:p>
          <a:p>
            <a:r>
              <a:rPr lang="en-IN" dirty="0"/>
              <a:t>The red line indicates the best fit line for predicting the price. </a:t>
            </a:r>
            <a:r>
              <a:rPr lang="en-IN" dirty="0">
                <a:latin typeface="Roboto"/>
              </a:rPr>
              <a:t> </a:t>
            </a:r>
            <a:endParaRPr lang="en-IN" dirty="0"/>
          </a:p>
        </p:txBody>
      </p:sp>
    </p:spTree>
    <p:extLst>
      <p:ext uri="{BB962C8B-B14F-4D97-AF65-F5344CB8AC3E}">
        <p14:creationId xmlns:p14="http://schemas.microsoft.com/office/powerpoint/2010/main" val="366958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C3195-90CF-4B61-A55A-CB0F3A76815B}"/>
              </a:ext>
            </a:extLst>
          </p:cNvPr>
          <p:cNvSpPr>
            <a:spLocks noGrp="1"/>
          </p:cNvSpPr>
          <p:nvPr>
            <p:ph type="title"/>
          </p:nvPr>
        </p:nvSpPr>
        <p:spPr>
          <a:xfrm>
            <a:off x="1506071" y="0"/>
            <a:ext cx="10588698" cy="745588"/>
          </a:xfrm>
        </p:spPr>
        <p:txBody>
          <a:bodyPr/>
          <a:lstStyle/>
          <a:p>
            <a:pPr algn="ctr"/>
            <a:r>
              <a:rPr lang="en-IN" dirty="0"/>
              <a:t>Classification Analysis</a:t>
            </a:r>
          </a:p>
        </p:txBody>
      </p:sp>
      <p:sp>
        <p:nvSpPr>
          <p:cNvPr id="3" name="Content Placeholder 2">
            <a:extLst>
              <a:ext uri="{FF2B5EF4-FFF2-40B4-BE49-F238E27FC236}">
                <a16:creationId xmlns:a16="http://schemas.microsoft.com/office/drawing/2014/main" id="{974FC6DD-48A1-49ED-8AEC-3C79BFBD194C}"/>
              </a:ext>
            </a:extLst>
          </p:cNvPr>
          <p:cNvSpPr>
            <a:spLocks noGrp="1"/>
          </p:cNvSpPr>
          <p:nvPr>
            <p:ph idx="1"/>
          </p:nvPr>
        </p:nvSpPr>
        <p:spPr>
          <a:xfrm>
            <a:off x="1694398" y="763468"/>
            <a:ext cx="9508175" cy="7104838"/>
          </a:xfrm>
        </p:spPr>
        <p:txBody>
          <a:bodyPr/>
          <a:lstStyle/>
          <a:p>
            <a:r>
              <a:rPr lang="en-IN" dirty="0"/>
              <a:t>A classification problem is when the output variable is a category.</a:t>
            </a:r>
          </a:p>
          <a:p>
            <a:pPr marL="0" indent="0">
              <a:buNone/>
            </a:pPr>
            <a:r>
              <a:rPr lang="en-IN" sz="2000" dirty="0"/>
              <a:t>Example: Predicting if the loan should be approved or not</a:t>
            </a:r>
          </a:p>
        </p:txBody>
      </p:sp>
      <p:pic>
        <p:nvPicPr>
          <p:cNvPr id="5122" name="Picture 2" descr="Building the Classifier or Model">
            <a:extLst>
              <a:ext uri="{FF2B5EF4-FFF2-40B4-BE49-F238E27FC236}">
                <a16:creationId xmlns:a16="http://schemas.microsoft.com/office/drawing/2014/main" id="{0D5CCA16-F77C-4276-8CE5-F95F63D38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409" y="2062162"/>
            <a:ext cx="9644161" cy="450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19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77131" y="1817224"/>
            <a:ext cx="10156271" cy="4768134"/>
          </a:xfrm>
        </p:spPr>
        <p:txBody>
          <a:bodyPr>
            <a:normAutofit fontScale="92500" lnSpcReduction="10000"/>
          </a:bodyPr>
          <a:lstStyle/>
          <a:p>
            <a:pPr algn="just"/>
            <a:r>
              <a:rPr lang="en-US" dirty="0"/>
              <a:t>In all information systems, data resources must be organized and structured in some logical manner so that they can be accessed easily, processed efficiently, retrieved quickly, and managed effectively.</a:t>
            </a:r>
          </a:p>
          <a:p>
            <a:r>
              <a:rPr lang="en-US" dirty="0"/>
              <a:t>A </a:t>
            </a:r>
            <a:r>
              <a:rPr lang="en-US" b="1" dirty="0">
                <a:solidFill>
                  <a:schemeClr val="accent2">
                    <a:lumMod val="60000"/>
                    <a:lumOff val="40000"/>
                  </a:schemeClr>
                </a:solidFill>
              </a:rPr>
              <a:t>database</a:t>
            </a:r>
            <a:r>
              <a:rPr lang="en-US" dirty="0"/>
              <a:t> is a logically organized collection of related data designed and built for a specific purpose.</a:t>
            </a:r>
          </a:p>
          <a:p>
            <a:r>
              <a:rPr lang="en-US" dirty="0"/>
              <a:t>Data is stored </a:t>
            </a:r>
            <a:r>
              <a:rPr lang="en-US" b="1" dirty="0">
                <a:solidFill>
                  <a:schemeClr val="accent2">
                    <a:lumMod val="60000"/>
                    <a:lumOff val="40000"/>
                  </a:schemeClr>
                </a:solidFill>
              </a:rPr>
              <a:t>hierarchically</a:t>
            </a:r>
            <a:r>
              <a:rPr lang="en-US" dirty="0"/>
              <a:t> for easier storage and retrieval.</a:t>
            </a:r>
          </a:p>
          <a:p>
            <a:r>
              <a:rPr lang="en-US" b="1" dirty="0">
                <a:solidFill>
                  <a:schemeClr val="accent2">
                    <a:lumMod val="60000"/>
                    <a:lumOff val="40000"/>
                  </a:schemeClr>
                </a:solidFill>
              </a:rPr>
              <a:t>File (table):</a:t>
            </a:r>
            <a:r>
              <a:rPr lang="en-US" dirty="0">
                <a:solidFill>
                  <a:schemeClr val="accent2">
                    <a:lumMod val="60000"/>
                    <a:lumOff val="40000"/>
                  </a:schemeClr>
                </a:solidFill>
              </a:rPr>
              <a:t> </a:t>
            </a:r>
            <a:r>
              <a:rPr lang="en-US" dirty="0"/>
              <a:t>collection of related records</a:t>
            </a:r>
          </a:p>
          <a:p>
            <a:pPr lvl="1"/>
            <a:r>
              <a:rPr lang="en-US" sz="2600" b="1" dirty="0">
                <a:solidFill>
                  <a:schemeClr val="accent2">
                    <a:lumMod val="60000"/>
                    <a:lumOff val="40000"/>
                  </a:schemeClr>
                </a:solidFill>
              </a:rPr>
              <a:t>Records (row):</a:t>
            </a:r>
            <a:r>
              <a:rPr lang="en-US" sz="2600" dirty="0">
                <a:solidFill>
                  <a:schemeClr val="accent2">
                    <a:lumMod val="60000"/>
                    <a:lumOff val="40000"/>
                  </a:schemeClr>
                </a:solidFill>
              </a:rPr>
              <a:t> </a:t>
            </a:r>
            <a:r>
              <a:rPr lang="en-US" sz="2600" dirty="0"/>
              <a:t>collections of related fields</a:t>
            </a:r>
          </a:p>
          <a:p>
            <a:pPr lvl="2"/>
            <a:r>
              <a:rPr lang="en-US" sz="2400" b="1" dirty="0">
                <a:solidFill>
                  <a:schemeClr val="accent2">
                    <a:lumMod val="60000"/>
                    <a:lumOff val="40000"/>
                  </a:schemeClr>
                </a:solidFill>
              </a:rPr>
              <a:t>Field (column):</a:t>
            </a:r>
            <a:r>
              <a:rPr lang="en-US" sz="2400" dirty="0">
                <a:solidFill>
                  <a:schemeClr val="accent2">
                    <a:lumMod val="60000"/>
                    <a:lumOff val="40000"/>
                  </a:schemeClr>
                </a:solidFill>
              </a:rPr>
              <a:t> </a:t>
            </a:r>
            <a:r>
              <a:rPr lang="en-US" sz="2400" dirty="0"/>
              <a:t>unit of data containing 1 or more characters</a:t>
            </a:r>
          </a:p>
          <a:p>
            <a:pPr lvl="3"/>
            <a:r>
              <a:rPr lang="en-US" sz="2200" b="1" dirty="0">
                <a:solidFill>
                  <a:schemeClr val="accent2">
                    <a:lumMod val="60000"/>
                    <a:lumOff val="40000"/>
                  </a:schemeClr>
                </a:solidFill>
              </a:rPr>
              <a:t>Character [Byte]:</a:t>
            </a:r>
            <a:r>
              <a:rPr lang="en-US" sz="2200" dirty="0"/>
              <a:t> a letter number or special character made of bits</a:t>
            </a:r>
          </a:p>
          <a:p>
            <a:pPr lvl="4"/>
            <a:r>
              <a:rPr lang="en-US" sz="2000" b="1" dirty="0">
                <a:solidFill>
                  <a:schemeClr val="accent2">
                    <a:lumMod val="60000"/>
                    <a:lumOff val="40000"/>
                  </a:schemeClr>
                </a:solidFill>
              </a:rPr>
              <a:t>Bit:</a:t>
            </a:r>
            <a:r>
              <a:rPr lang="en-US" sz="2000" dirty="0"/>
              <a:t> 0 or 1</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4</a:t>
            </a:fld>
            <a:endParaRPr lang="en-US"/>
          </a:p>
        </p:txBody>
      </p:sp>
      <p:pic>
        <p:nvPicPr>
          <p:cNvPr id="2050" name="Picture 2" descr="C:\Users\user\AppData\Local\Microsoft\Windows\Temporary Internet Files\Content.IE5\G5O3YI8O\MM900356651[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37893" y="123593"/>
            <a:ext cx="1005840" cy="13750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BB8AEDFB-F585-43D2-AF5D-46BE2609362C}"/>
              </a:ext>
            </a:extLst>
          </p:cNvPr>
          <p:cNvSpPr/>
          <p:nvPr/>
        </p:nvSpPr>
        <p:spPr>
          <a:xfrm>
            <a:off x="4353487" y="441798"/>
            <a:ext cx="3741730" cy="523220"/>
          </a:xfrm>
          <a:prstGeom prst="rect">
            <a:avLst/>
          </a:prstGeom>
        </p:spPr>
        <p:txBody>
          <a:bodyPr wrap="none">
            <a:spAutoFit/>
          </a:bodyPr>
          <a:lstStyle/>
          <a:p>
            <a:r>
              <a:rPr lang="en-GB" sz="2800" b="1" dirty="0"/>
              <a:t>Database Management</a:t>
            </a:r>
            <a:endParaRPr lang="en-IN" sz="2800" b="1" dirty="0"/>
          </a:p>
        </p:txBody>
      </p:sp>
    </p:spTree>
    <p:extLst>
      <p:ext uri="{BB962C8B-B14F-4D97-AF65-F5344CB8AC3E}">
        <p14:creationId xmlns:p14="http://schemas.microsoft.com/office/powerpoint/2010/main" val="54442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682738" y="1683000"/>
            <a:ext cx="9508175" cy="4622383"/>
          </a:xfrm>
        </p:spPr>
        <p:txBody>
          <a:bodyPr>
            <a:normAutofit lnSpcReduction="10000"/>
          </a:bodyPr>
          <a:lstStyle/>
          <a:p>
            <a:pPr marL="0" indent="0">
              <a:buNone/>
            </a:pPr>
            <a:r>
              <a:rPr lang="en-US" b="1" u="sng" dirty="0">
                <a:solidFill>
                  <a:schemeClr val="accent2">
                    <a:lumMod val="60000"/>
                    <a:lumOff val="40000"/>
                  </a:schemeClr>
                </a:solidFill>
                <a:effectLst>
                  <a:outerShdw blurRad="38100" dist="38100" dir="2700000" algn="tl">
                    <a:srgbClr val="000000">
                      <a:alpha val="43137"/>
                    </a:srgbClr>
                  </a:outerShdw>
                </a:effectLst>
              </a:rPr>
              <a:t>UNIT 8B: Big Data and Artificial Intelligence</a:t>
            </a:r>
          </a:p>
          <a:p>
            <a:pPr marL="0" indent="0">
              <a:buNone/>
            </a:pPr>
            <a:endParaRPr lang="en-US" b="1" u="sng" dirty="0">
              <a:solidFill>
                <a:schemeClr val="accent2">
                  <a:lumMod val="60000"/>
                  <a:lumOff val="40000"/>
                </a:schemeClr>
              </a:solidFill>
              <a:effectLst>
                <a:outerShdw blurRad="38100" dist="38100" dir="2700000" algn="tl">
                  <a:srgbClr val="000000">
                    <a:alpha val="43137"/>
                  </a:srgbClr>
                </a:outerShdw>
              </a:effectLst>
            </a:endParaRPr>
          </a:p>
          <a:p>
            <a:r>
              <a:rPr lang="en-US" dirty="0"/>
              <a:t>Big Data aims to tap all the web data and other data that is </a:t>
            </a:r>
            <a:r>
              <a:rPr lang="en-US" i="1" dirty="0"/>
              <a:t>outside </a:t>
            </a:r>
            <a:r>
              <a:rPr lang="en-US" dirty="0"/>
              <a:t>corporate databases. </a:t>
            </a:r>
          </a:p>
          <a:p>
            <a:r>
              <a:rPr lang="en-US" dirty="0"/>
              <a:t>Big Data typically means applying the tools of Artificial Intelligence to vast new sources of data beyond that captured in standard databases. </a:t>
            </a:r>
          </a:p>
          <a:p>
            <a:r>
              <a:rPr lang="en-US" dirty="0"/>
              <a:t>The new data sources include web-browsing data trails, social network communications, sensor data, and surveillance data.</a:t>
            </a:r>
          </a:p>
          <a:p>
            <a:endParaRPr lang="en-US" b="1" dirty="0">
              <a:solidFill>
                <a:schemeClr val="accent2">
                  <a:lumMod val="60000"/>
                  <a:lumOff val="40000"/>
                </a:schemeClr>
              </a:solidFill>
            </a:endParaRPr>
          </a:p>
          <a:p>
            <a:endParaRPr lang="en-US" dirty="0"/>
          </a:p>
          <a:p>
            <a:pPr>
              <a:spcBef>
                <a:spcPts val="0"/>
              </a:spcBef>
            </a:pPr>
            <a:endParaRPr lang="en-US" dirty="0"/>
          </a:p>
          <a:p>
            <a:pPr marL="0" indent="0">
              <a:buNone/>
            </a:pPr>
            <a:endParaRPr lang="en-US"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40</a:t>
            </a:fld>
            <a:endParaRPr lang="en-US"/>
          </a:p>
        </p:txBody>
      </p:sp>
      <p:sp>
        <p:nvSpPr>
          <p:cNvPr id="6" name="AutoShape 2" descr="data:image/jpeg;base64,/9j/4AAQSkZJRgABAQAAAQABAAD/2wCEAAkGBhQSEBUUExQWFBUVGBUWGBcWFhUXFhUXFxgWFhgYFRccHiYeFxojHBcVHy8gIycpLCwsFh4xNTAqNSYrLCkBCQoKDgwOGg8PGiwkHCQsLCwsLCksLCwsLCwsLCwsLCwsLCwsLCwsLCwpLCwsLCwsLCwsLCksKSwsLCwsLCwsLP/AABEIAJUBUwMBIgACEQEDEQH/xAAcAAABBQEBAQAAAAAAAAAAAAAGAAEEBQcDAgj/xABJEAACAQIDBQMJBAgEBQQDAQABAhEAAwQSIQUGMUFREyJhBxQyUnGBkZLRFkKhsRUjU2JyssHhJDOCwjRzotLwJUOD8TWT4hf/xAAWAQEBAQAAAAAAAAAAAAAAAAAAAQL/xAAbEQEAAgMBAQAAAAAAAAAAAAAAAREhMUECUf/aAAwDAQACEQMRAD8A3GlSpUCpUqaaB6VNmqNiNp2k9O4i/wATKv5mglUqocRv3gUnNi7GnS4pPwBJqtveVfZ68Lxf+C1db/bFKBhSoBveWXCD0beIb2Wgv8zCod3y0J93CXjPDM1tfDkTVoaVSrKbvlou/dwij+K99EqPifK1jQYOHsoeMN2pMfhSktr1KscHlI2m65kSyFnLItOe9EwJfUxrpwFR0392ncIC3EkgtC2V0Ckgk5iYAilFtrmmzVh+0t7dqWnKXb5RtDAt2eB4EEKQajYzebaK5c+JurnUMulsBlIkEEJqKUW3nOKWYVgWE2xjrxIXF3JALHNcRBA4mSBwEk+ANNhcZi7sxjLo9MktdKqAgUkz/qpRbfs1LMK+e8XcxSIrnF3GVywGW+51WJnhHEVIuDHJZW75zdytmgC+xYZfSkTpEHTjSi2+ZqWavnN9p4kAHzrEagn/ADX9Yjr4V4O1MSxE4q+f/lf60ot9H5qWYV8/bSTF4fJmxd3vqGGW/miRJGjHh14HlNRV27ixwxd//wDYfpSi30VnFPmFYBh9tbQYgW8ViHJGaFhjEleGQ9OPjXtt59oJH+Lc6xwtNrrH3PA0otvk081hrb3bUtyGxGqzIZLJIiZBAHHQ6eFe8P5RNpftLTR61pB/vFKLbfSrHMN5SdpFsot2rjQTC27kgAlSTlcxqK7N5WsZbbLcw1oMOIJuoR7iDSi2u0qyq15Zrn3sJ8t38pQVMteWm19/DXl9jWm/3ClK0mlQHZ8sWDPpLeX22if5SanWfKlgG/8AfC/xpcX81pQLqVUeG32wVz0cTZP/AMiT8Jqzs7Rtt6Lq3sIP5VBJpV4F0da9BqB6VKlQKlSpUCpUqVAqVKqnezaZw+Cv3V0ZLbZf4j3V/EirEWk4CW+flPNm41jCKr3FMPceSiNzVVHpsOeoA4a8gPE76Y+56WLuL4WwlsfgJ/GqVR/99T1NegaqO1/E3bn+Zfvv/FeuEfCYqOMCk6qD7RJ/Guor0tUMloDgAPYAK9zSimojhfGs0S7mbJu37g7JZyKSxLZVHfOUHQyCRw5waH3tyKsNg7yXcIZtPlJBVgUDqwkkSCw1En8etRXLHYW4uLNsqe1FxVymCxfugajQyYPTWrXejdy5hbVvtUClmcgo+dDmALK0wVYECOIIJ1kSaXEbQL3jea4/aFs+bIAcwMgjvaRAj2VO25vPdxgQX7pISYC2lUSdCxhtTTqLvdzAYoYJryWy9oZp/WlX7MZs5sL91gSxzcdCIIMVX7oC62JtCyhuEo+YZ8nc7Qky/ITl5azHOuGB3tvWcM2HS6RbbMNbQLKGnMFbNoDJ+JiK4bG242FuLcsvDKrKQ1sFWVmLEEZuHD4UVI3xvXPOMl22LTWxwEHNm72ckaNIjXw6zU3eLZmMt4Kz5wgFtSoUhgcoKwFuL62kg+JHMCqTbO1TirzXbryzQNEgAAQABm0FT9r73XsTZWzduyikHS3DMVEAuc2vHlHWg6bp7CvXu0uW7LXFVXtmHRNXUqQuYHMwViQOpEmoWx0ZnVFtdq1w3bYtklZzIgOumUjUzpEVK3f3vu4NHS04yuc3etk5WiMy94awBxkaDSoOz9qmzdS6lz9Yjs8lJBzAAyJ1nvT7aCdvHgWs5rd9Ht3SVuIM4uW2UgoQhHoAe/0Y00Nd8PgL6YZcS9m52BdbhZLiLmBhSxQgnK2nHT2A1B3h3hbGXRcuuoyjKqqjBVEzzJMk+NS7u+V1sEMIXTswoTN2bZyi8FJmI0AmJgUEPZmyXu3kFm02IVDJEZcyC4/pawkgdfjU3HYBLO0M2Mw1y1Yd3YIuhI5QQYIkgkKREwNNKr9mbx3sIZw9zLKw0qCrQzsJVgeGbj4mptvaz7RxNtcZiRbQZoYqoVToYA0UFoAzN09xKn7047Zt20Fwlq523cVSBcACgxlIYnNpoABxI16wtp7vXbeCtk4S6jIztcukaZTEZgNQBHOMsH1tLXfHZ1mwlu7ZxqvdR1Koq4cPMg5gbKiIgHvAj461ON8oOMu2jaa4MrAqxVFViCIIkDSR0ioI2xMJfuuEw/adobfG2YIUXCTmJZQBw4njFR8eWt3gjqUa28uuUKQQZ4AmdDprzqXu3vI2DuC5bKGUyMrh4IzFhqo05fjUXam02v4hr73FDswbRXgZYCgDLwAA49KqO+1NlX8PaXtbbJn0VmQAkd4kE5jB7w00MV7w2AvXcIHs2GYWc/aXIVlIJzaA6yAdYnQCalby75XMbbRLhtKEOburd7zQRJkGBBOg6162Nvrdw2FbDobRBz5WIu5kz+lAyw2skTwnnwoI+7lwtdyZLlxriKQLQUtmS72skNC5e7rJHGoW8YIv5ClxOzS3bi7AfuqNWjTWZ0qRsDbpwd5bttkaENtlYXACCZiQsjguvhXLbe12xWIa+7IrHLAUXIUKAFAldeHOg7bV2ZdtJZNyy9sMyZCw5ZVlfAlszRpxqThbDXMH3bFx1tG+XdVMS2UrJB7wABJEaaGum8G+lzGJbS4bSKjhzkF0lmEidV0EFtPHjXrY++1zDYZ7CdkQxfK57SUz8dMsN1Ex76AWvj0f4R/WuUV2vxoAZhQJE8vbFcjRXlkBU6AkkKJAOp569P6VJw+y1ZgEQA+BCcBMlpAGgmSa55e+q9AT7+H9TVrsgqLyswQhZaHMIxUEgMfEgUhHi55xh2y9tftMADAvuYBEjTMRw1qZhd7scpAXFOxJAAdLbyTwHAGr5cVlEl7DBmYFjeYlmdkLXNUALqdQwgKNIrsu0wcomwQYH+b1LLmYG3I0cFj4GrSWjPv/ALSw8dtbtEHhmR7ZMRMEMRzHLnVpsvytyQMRYNseujdoo9ogMB7Aarw8Inds90WhJuWznCKo1zLAjKPZnYdaqt4z+rQQqgPcIVXRwMwQx3QIiIHgROtJhYlsOA2ql1QVYEHUEHjU2sT3R261lws90nQdJ4/+eNbHgcTnQGszFLCTSpUqilQb5WMRl2cw9e5aX/qzH+WjKs68s9+MPYT1rpPyo3/dWvO09aZReu5RIEmQAOpJAH51xxrX7Ri5ayEa5WYhuE8CoNdL9wLlJ4B7ZPsDqaJd497cI+GvKo77lyG7OyPSYGCc7MOEyNZXlOljbMhPZe1u1zDLlIjnPGrDPAnprQ7u3/mXPYv9av73ot7D+VSFl4TEXmti4tk5DwObry9GJ8JqDb2+xudmLfe/iEdeMUTbC3sS3hcKk6W1fPrr3w4AAzZYhhMiRyNA+y8UqbRtux7q3FJPgoEx8KctOrzE467bBLWgABPpiY48IrhhNqNeEraBjq4FEu9+9CX8FdXP3muM+U5mAUKVUqzOxzGdZnkBAGtB5Otsrh0xBJ7zLkUZmQyXtk95SCNFbnrEc6skIuL2obcZrUToIcGpKXLhUMLOh55xzpvKZtO3eu2jbfPlQKWK5SSCdcvLQqOgIIXugUU7s712bVnCo4LLbLO0OwhmPdIWcjwDOqzIEEVJAnhdohrhQplYeIIrst0vdNu3bLsADoY49BxJqpwrA4t44Q3jzHOrfdvai2Me9xuVtgJMSWtso5gxLCYMxNFccdfayJuWSBMekOPspWb7OoZbRgzrnUcDHWp2/wBtxL+FsgNLpo2pgTBhZds2oc5tCQwmSJq03G3lt2MJZtseN247d65CjKAhKqwzw4mDqIlYOtAK3NpZXyG2c2mmYfe0Gs1LuLcXjaI/1r9ar95cUr7RZkPcZwRMcC8iemhFHW3N7BdS+odgrm2oUu5XImZmYhmIViwtiFgQDAEmQC8HtDtSclsmBOrAaTHM10v402wC9sgTEhlP5GvXk42oLF97jHhZcL3mUlirgAMpDLqRqOFWvlG2tav2MP2ZllVQ3GZjWSeJzZjI01B4k0FbjMcttcxBPsJ+tOXucezIn99f+6q3bh/Vj2j8jWjYfeq15v2bEkDCi2veYhnKZSIJKqskHQCcoJMqJABtbUzPkVGLa6Sv3dDzrrdxbIJa24Gn3lPHTk1c9zMWqbTDt6I7Y+30ojjzjWinfza9m7s9QuUXZtlgFghtc5LwM0zbHiUJ9oDmFxZuLmW2xXUTmUcOPFq8YjagQhWRgTEagzMgcG8DV75OdtpYwsMfSv2y3H0ELFpXg3EQD7RqAaG988YtzGW2UiMmHBgBQGVVVtBoBINBYNcYcbT/ADJ/3U9rFo1vOJiCeJnTjRtd3jtG3dDMB+rVLeZS+aLTIQTqUEmQBAkcpac2wx/wbex/zNBNw2PFwSlt2ExMjj72rxiNqrbjOjieGo/o1XPk12utnDXARJe7bBBBZcgVwxZeDxmUhSRJg8qpPKRjUuYxWRswKrJ72rAKDBYBmEjiwkxrPGglecH9lc+K/wDdXCztZHYqqXCRxGmnt1o52xjLNzChRcUOotEDJcAIRGGQHJ3WJPDMU5gjMQALye4xbePd2mAl6I0JJDBYMGDJGsGONOnExcSsgMlxZMAmInoYJjhUsKoq2342pavW8Nkyh+0BKqCMgKCVkqODBoALA6nSYqmIoFY1uMegUfixqRbaSR0+k1FsNlua8GAA9onT3g/hUl7QJngeoMGg9toJryHkGOI8QdYniCR+NMLZ9ZviP6CkiDmPiSfzoGtvMz8YIn3HWmsIdZj3En28evTlXu2I416Aige20MD4j8xW2bpXs1hfZWIlq2Tca7NgeynriwKKVKlWVKsr8tF39ZhV8LrfyD61qlY/5Ybs4yyvS0fxc/SteWfQAxNgOhVuBqsGxLPrH5hVnjEBUAiQSoI66ivG0sDh0tv3AzZZVkhFUxJDKySYOmhHDnxptD7PwFu1JU8YmTPCpmdTxI+NUm5GyBiXdTkkAsM49VSxC6HWAa8724e1bt2DaCqxRu0y+t2jxI+73Qmnv50gmUpt3LPVvmH0phu3Z6t8w+lEe6+wML5uL+KRDbIUACS2Y+tlEzCtAmeBIAINBFiyrY4ooAQswUNlAA5ZidBHM8Kcs7S0O7dnq3zD6Uhu1Z6t8w+lXG8mwLGGwtwOo857rWyi9zsys5tVBmZ0I6cqo9zNiHFEqqK5GYktEBVAMseWpjxJAqjp9mrPVvmH0pHdqz1b5h9K5b74bD2ns+beibal9D/mQMw1A/8ADRDsfdqx2KXsTbAs3BlV11YOObKFJI7rDiDzoKnB7Ht2mzKSTEamf6U2M2NbuNmMgwBoelVWz8H2mONlVDBnKIIgEk5V05SSONEe8u79nDWHRkHnAGfMv+XkIMKJgzoGzRzIjmQqfs3a6t8R9KY7u2vWb4j6Ut09jHFKwVUZlJPfdF7oWTGYiYAJMcq9b94TDWbyeaEm2yEmQwOYAAzmA56++OVRXj7O2urfEfSm+zlv1m+I+lEGzd1rQtJiMRaY4dxlBtlM+eGAJDcpR/h4iRXZWB7XHdiFzZnZVXqeCj40Eo7u2/Wb4j6U67vWwZzN8R9KsNvbtLYwlx2VRcDLGVgVCMgdXBHpBpMH9xuukbdXYRxNpyqByrEasBxAyqskSx70AamDQdcXg1urlOms6VB+zSes34fSuW9eDSybPZ6dpZDsJ9FiY/EAMPBxV6d30hWZVtqw7rOl7LcI4hGVTJFUVB3bT1m/D6U43bT1m/D6VD2TYFzElCJAFzSTxDQOGvOKud4dkWbOFW4jfrT6dsqwyDMAOPv9vEcKgiDda367fh9Kf7LWvWb8K67m7ITEhFbKGe5kDOxCjhEmf/uj2/5HQGIF6xAJHeLg+8awfCgz9N1bfrv+FWVjY6ra7OSVgiTE6zP51L3o3GXB9nma1c7TN/ls+mXLx+b8DVPhr7DAkyZCPB58SONB5O6CD/3H/CvD7o2/2jfhU7cXdpcZZuliMyMgBbNBzToY1mYHv1qr302WcJfW0CNVDSuaCCAdJ48SJ8KDqN11/aP+FeRumg4XGHuFF17yeDss6G36OaGdp9BXgQT3tSIaOR50Ibn7NXFYx7TkhALjCCARkBbiWUcBGpA11qpbvht3VRw2dmy6gGImrWn23u2mFa29tywN1UkFsrK1oXJgsRHeFDG818i6qgmMs/iRUUSuisIImvAVhwfT94Bvx0J99TsZuMtvDC+TIZUYQz/e7PSc2hBufh40GbBti5duB5IUEjvMPvRyPSr2i8WJcz+svyH/ALqYl/XHuT/+qrN89mLhsqoWDDIG7zaMUzMup5HT3GrPYG6vnGGN0AHs7YdybhU69Bm6Sf8ASeehg5tm/aH3Ko/oa8i1J1Zz/qI/KKocFZzYxrZJygtAzNyGmszRRjN3vNmWYBYGMt4XBHjldgPfQc7FhQ0gawdeJ4Hmda2Hyd3psishtcRWo+TN/wBWKTqCNtCpUqVZaKsV8rDztEDpaT8WY1tVYl5VD/6mf+Vb/wB1a89Z9cBW03K2pUSQVgdTI0qsxNzEupBtKJEaHXp1q02ie4P47f8AOtG2ysfh7mFW3iHXuq4gqwI1hDmQakDhM8deFEllmzMViMGS6jLMiTOkgoeHUMR768Yhb2JAIQRrGU8evGjLyjPhzZDWShckBuzzxlC2gM4YAB83aaLpAFdPJvf/AMFcS3fXDX2uIe0Zsn6oFs6q/IglWIkZgOcU0bC1zejEpaTDvlKJ6CkcNTwI6medRsPhcTbvC+q5XBzCJ0PER7OPuq18pDqdpSpVtLMskZXbKudxGkM0n38q0UbZs+YTmXtfN8/EZu0FvzIL1nIS0cY14VazSXi2W4/b2IxchsjHLl7oyhV6BQAqiSeXEmvOyNq4nAS1slJOpDMPCDGhHtqd5M7ijadssQFDAkkgAa8ydBVt5S7rtbTMXPTPiLN88RMG2AF5aHjU2ugjje1xENlECYIkz11PHhVid6MSttcOwTKMsLEExmyyYzMAXYgEkAsYos3A2qlnZpJe4pN9P8p0VyuW5M5gZT3cYoV35j9K3MuXL2umSMsdoSMsaRFOWdpAw9nEW73bKsODmEHgeIIgzIMV3xu8d/FBgyhiVy6aQvCAoACjXpxNHN/bt1tnIhvMSbl1WXPJ7IJZyKRxyTmjlxoG3Lx5s4g3AA2UAlWEqwmGVh0IJHvoOWz9o38IjgKALgKsSNYbLKzynKPdI5mueON7E5T2cAZoI1B5H8qKfKY1tQLNkAWrRXLqGLFxnZmYekdQvgEHjUzc7C9ts3slKdoL1u5DuifqwLyswLkAgFhIHWih198sSLS4ZkXKuWFgBjBbLrEkS7kD941X4JsRZxAxC2++rF4IkA8eHMVYb531fa9xkIKNelSOBU3CQR4RRRimH6PtjSe3xE9Y7OxE+HGgEdpbx4jHG4WQOzKoJB9FRAAHICFp9kbexOARgqLDt6TBTDAaFeOVhrB4iTU7yXXVXEXCxVT2bC2zxkS6VcW2adAA0anQGDyqx8pN8nDYcXXS5iA9zOysjnIY7NXdJDMP1h4mARQCGLt3r6q3ZwoByxz18fZUu7t68WVDbGYQAsnieEDxo53K20uH2YhLXAe2Q5bVxEZgEc97MrSkiDpxIoH2jez7TzBQuZw2VeCzrAHQTFBz2a+Iw1/zgWpZZYzwEnNNSNrbdv48sTbBMKCVkgAaj30YbxXrdoYy0kKHS32eQlgyrDEEyePpa80HDnQ+THDq73FcArBJkkRFtyDII5gfHhQD+Fx17DJlKCCSe9I6Tz9lTjtbENr2IadZ1MzznnXffjFq9nCAGWS2ysdeOd3C6+qrKNNOXKpWCH6pP4V/IUFTcx2I/Yj3A1aYdZwHttv/ALq9vXK1/wAAf+W/+6qIO7u1sTZtsLCEqxBJVmXVYjUcY41D3gxl69dD3z34AGZiSRwGp48Io38mvYHCut8oFNxQc0Zoyn0DxWGKSQRpM0Nb+m158oskG2FtgEeAUH2mZk9ZqSQlvvRjshGVlH8TRwA4R0AHuqh2Fjbtq8720LllYEKToH0PCdCCR761q7ZwRXM7WwyoMozIFJ7H7ygatnLHvd4kATwrP/JldtrfvG8Ayi0TBAMkHQAEgEnWKvU483tuYi9csW7qsqI3cDEkLoZA0H/gqs3qQ9usakqPzNGu+As9rheyFsEuZFsg9zsxkzx9/MboM6wBPKhDeX/irf8ACv8AOairgb5Y4WsnY93LlghGEZUXgVPK2nj3etDGwcXct3Ga3b7QniOQ1mtLxu0yuzhblGa4xWMtvNbt24PEDMCzHiTwTxoQ8ltxFxim4VCBkJLCVgE8fCY15casbSdK3eXal6/3rtvIWcuTM5mMk+HM1KwG1MQlpVWwSAoEhiJERMR0P41ceVq6jXLRUqTkTPlZXhwGBzXFAW40ZSWA5xyoq3fNn9FHPkB7O5pFsuzlU7IyT2ikGYygg96SKkalZ3DKMJjLgxLXFTM0tKidJ0/CrzC7UuO6q9nswZ115AmOFV2yF/xd32v/ADir26vfT2n+VqfBKtrqPaPzrRfJndMR00rPVOo9o/OtC8mw7zfxH86s6I200UqYU9YaKsR8qn/5M/8AKt/7q26sS8qo/wDUz/yrf+6tees+uAfbKTaj1mQfFgKttmeTNb1tCt5wXJ4xkEFgQWBnP3ZyheDAzVTte6FtZjwDIT7mBqwwPlAwypbD4drhQOBmKZSHbP6JU6/dmeBMQYIIW0vJa1q09xrwIRVYrLZu8YEAqJ9vA6xMGg/C4MG+bUkAZtRIOnvox2n5RMPdstbGHyE5SGAUlSAo07skECJJzQBLHWRLZO1haxgvlM6q2bKRodZAYAjTTWk1RF3ldb3bkeZojFy5dZP7jggPbP7yyJ9tcd1d2mxiXG7Zra2wWYk3GAWVX0VBZiSw0ArvvFvvcxlg2rge4c5dWYHMsiGUaxl0BjwrxubvKmDVhcS4S3BrTG3cTUEFHAMTEEEaik1gi8qnb+x/NL2QOLn7yNoQQCCCPaNCJHA0RDyfs9lX7dSzI9xbRZ87LbLBioIyyMjGM0wKpN8Nuee4k3lQrMCDqe6AJZoGZjEkwJJNE9rf3DrZtgW7nbW7VyyrE9wC6bktkCSWAuMB3o51cWmaCexsAbmI7EOyakSCeoXhPU1c75bkDBDMbty40sO/Ze2pykCUdj3xry8OtUuxtpizie2IMSY0nXMGEjTTSpu8e8oxPaNDZnYsdDlGZsxieAqQrtu1uqcXZe6b3Y20IDMxuFQTooAWSzGG0A4AzVbt7Y5wd7sw4bQHPbY5WBggg8wQR0I4ETVzufvfbwlhrV1XYM63O4xR0dCSjo4BgjMw4c/Cq7fTeEY3FC8FK91FglmPcULOZtSTEyetDq9ueTa6wWbzMrWDiJKuUACO+UnhmhY94oX2VgDcutbzsgUMZBPIgaCdONGY8piwoHaZFw5w+SXyklHTtCvCe9MeHGg/YG1lsYk3mEiZAK5gSHVwGXmNIIpxUzb+63m9pLxuFzcXOJBkAXGtameMoT76kbubm3sZZNxLjemqESfvdoczEmAoFtiSeHjXneretMVbConZhVCKgzEKM5uHvMSTJZj7xU3c/foYLDNaEhmuIx0lWVe0lHH3lbPqPCgHNrbKGHv9mtwPOgdMwB72WRMEj4Vc7S3LNrs810t2ltLq8TCvMTJ46VV7wbTtXcSLllWW2CCFJkqM2aJgTHCYoo2nvphL1m2Cl0Xbdq3aD5u4Qh4m3knUE/e6UAnsTZj4i6bSM8gGAmZiYPJQekn3VJ2tu72NhL3aFszsvouCMuXXP6J4jQEkc40rzuptpMLiTduKWEN3dRJMgSRqImdOlPtnbS3bQtqzEBpAM5R1IHAEwPhQdtjbtvilXLcYs+aEk8FzE6lhyUmoG1NmvhcS1gkqwYK0MRBmNYOse2rXZO8628IlknKVdnkK2aSMsZh92OXiaptpY0XMQLgJYDLJMyYMnjrQXo3Fd7XadrKglZZkBJAUkIjPmYwy6KDxFWi7GvIgHZXNCLeqNOYLmiImcve9lNgvKCtuwbQVipfPP65de5oyqwVx3BowPE1Mw/lWKsD2YY6nUXJIOaeZ5ka/uxzoKi5bIiQQG1EgiR1HUeNdNj2g+FVTwIYH3lhUPbG+AxFwM0ghVWAGgZRyB4TqY8ak7uP+oX3/AMxqo5JusF0W64Hhp/WmbdFDqbjT1gTV4XrxcxaLGZgJ6mJoKtt2p0N+6faa52d0wplbrr7IFWg2tZ/aJ8wqUjhhKkEHgRqDRVPY2FluBzcdypkBoiYI/rVVvSua/bHVQJ9rGiyKFN6wRftn93l4MTUFjiNynXCjEF37NmKLJbUgE6CfR0InrVXuXu557f7MObRPMZjyZuRn7tEWL8pAuYPzdrcgdmFYW1BVUDAD2mfSnm3rGhjdXbfmlwuUzdAVDKeIIYHiCDy1pi0zTtvlu75ncCF3fxdWU8A0gEzGvvq6wvk+uNgvOe3ZUgkL39QCAYPojU6AkEwY4VS73bx+eFCEK5AFChYVVVcqqoknTxq7wHlEFvCdgbZJCPbDw0qtzLnWM2UyRoSJE05K9gO7rnJijID5c2jTDQw4wQYPtou3h2oL+IDqioJGgmSckEtqZPsjSKB9n48W77OQYObhE6mRV1htspduqqhgZJ1jofGnw+ry2NR7R+daF5N/Sb+I/maz9OI9o/Oj/wAmpkn2n86s6I200U9MKesNFWK+VpY2gp62l/BmFbVWO+WG3/jLJ622Hwaf61rz1n1xne0tUUdXT+YUQ7sbAtYh3DqSFC+jA1ZoljlaABOsZZiSooa2wxFsZfSzpHtnSozJix6vQ+j8ONEHx3HsQWYnKEB0VZDC27sOBBErodOY140Jbe2Wlm9etgAi2zrJUAnLI1HKqO5ti+rZSRJ8OM6damXsFjHRmKgrwZuME9WmJ9tW0p73BwS3cQVa0L3ogISRJOb7w9HhJPQa6VM8olvDKwXDW1ULCsylirvrmKE65OQ6xPOqPZe1sRgLha0cjsIkamNRoQeetTdu38biypvkuVECSsga6el4mpHVngt3F3dsYjCTctS1vK8rE3u6zGwJ4OcsgjWM3hQLilU40AKFUspyicoHGNeXtqSm8eKw6W7YbKLZzWxr3W0GYQfS0GvhUR7OIa92xWXnNJjj4iaco7bQt4thYa2mItJhyWsKpN4EQSSoJdTAVGzd3Lrw46wMeTbBW7t5kuqrBx2a5vuuyvkYf68lccbvFj7tkWXYtbGgUnQQIGmbkDpPDlVbs1sTh/8ALEEkHloRwIM6UspdeUHA27BtW0RVdFQXSOd1gXcH+HMqQPUor3M3cwl3B4Y3rdsvedrcsbgc920R2eUFS0v9+BqKzradzE4hpuCTJYnmSeJJJ1NWmzt5toWLQtWmZUAiASOQHJhrAHwpeSsIBw4G0AmUZcwBXSJyyRHDjWi737qYa3Yxly1bXLbItqOdu4rlXB5kFcrAnk3UVmYt3+27bLDgyOEcI4T0qfi9u424jq2ou6vqe+ddW73eOp1PWl5KW3ku2JaxJxK3UVyLX6st924WREj/AFMB76bym7GtYU4dbShSbY7Qj71wNcR/+pY06VQbIxeKw2bsgRmyzqQe6Qw4MOYB9oB5UtrYnE4nL2qk5ZjUniSTxJ5kn2k0BVu1snDdlabEW+66Ao2TuO4ie0YDOVBOuSTryoZtYdP0jkyrklu7Hc9CdAeU9af9OYq3aRGUFLQhZmFBOvA8zE1G2fdvm8MTaAzq0gzADACI1nTSii3ePZ+FGDm2gF4ISxRYSANJzd7tJ45e70qp3J2fbuW7r3EVhbOZpAkqMgyqYMFiwE8pnlUTaW0cU6P2irDBixGp14n0vGo2wsViFR1sAMhIzTzI4cxNBP8AKBhLVq8osqqCIbLOUuAubJJJyydJJPHhMAr2DupYvWMxtiRAEKIgKrMSSpBME6SDzGbgAba+DxL63UC5AdBAI4EyJngKkbK2vi7n6uyA3orABlj90RPeMimTDQrO42HzQ2WCyqrLaXUNcw6AlSNCO1I48QPfmm17CrjFAUATb0iBxgyOXCrfH29o2lzXbRtgzBZCsxrpmOp0mqBFu4m5nEFly66ADUkcTrrTJhoF3ZFkBwwQg2c6GAsswRhpzMF1jqD0qk3a/wCHT3/zGoV7GY4qJKEKIHomBJaBr1JPvrtsO/lwoY/dDn4FjQXzChjer/Ms/wCr81qZgtsXbq5ktCJjW4B/SqjeK87XLYZcjCYhg05iB7tRQH13du0Nnpie6Wa4bZXII56AxxGUnprHLWj3c/4ZB/EP+pqgg4/s+IyA6erm9k5ZqJsHa9zJ2aIpyySWaPSJPTqaqCo0Kb2n9fa/h/3VbfpS4roHtqA7BZV5gmeUeFVO+SfrbUcSp/MVFGf6MsnAi4E74u9mxIXLBRmAUR4c9ePKhfya4BbuKKNa7XopMAkB4zHiFBAJjWAakLs3aQw/aSOxzcdIzDuyRHUkZoiTE1V7O2VirLF7TBSeJ15zzjTnVzds8pZ+U7AW7VxRbTIJ4ZWXUoCcuYBimYNGbWKKdg7HtXMAXNmH7N3V9YYoFJAjuAATIbU5hFZ3vJcxBy9u2bU5SI5defOrfA4XHCwcl5Rb7krPUHLKx3uHGDwqRqVncIu59lP0jldQy9pBBE6doARHsom3swa28aFVVUBhAUaQbZOndX28PjQhuoz+eHnc14cS+YcPfRhvkrLjSGBEOIB1IXIconnpFXkHZcEGo9o/MUd+TB6ArL6j4/DX+laV5MsMAgNSdQsbaKKVPSrLRVlPlotd/DN/zF/I1q1Zx5aLE4ey/q3Y+ZT9K152z60x/aP3OX6xPzo1xW8OGKvI7QEdxWtLlt6HLbBBnKGykmYOunGQ7EWFuLlbUVGXYFn975jRKQ94sUt3aJddEa6CJEd0vIkctK2Ld3ebB28KLZfLkUs63FBF5zxygEzroATyX3ZX9nbP73zU/wBnbP73zf2pOZs5Ss3kxXa4vMQFzEGFACrLHQAaAARWi4LbNlMOiZWzIzXc0AhrjJcQrHIAG1rOuU6DmF/Zyz+/839qf7P2ur/N/ar2ysUj79YtLuMzIIRjKjKFgSB6I4cKte0XqPiKgHd2yeb/ADD6Ux3cs9X+YfSpJGFh2i9R8abMvUVXfZ6z1f5h9Kb7P2er/MPpSlWfaL4V7W6vhVR+gbPV/mH0rydiWer/ADD6UoXJuL4V5NxfCqc7Gs9X+YfSmOx7PV/m/tShb518KRur4VTHZNnq/wA39qb9FWer/N/ahaXtu4OwaPD8xU/yc7TTD/rWXOULlFkAFyFUZiQYABY8DqB7RS/oqz+/839qf9G2f3/m/tSgW71bXstgXs2gRlMqWRZyB8UYzSSNLtvTmc3vrPJdi7Vq9nv5sqOG7oBOYDu6HkDr7qpf0bZ/f+b+1P8Aoyz+/wDN/ag07yj7dsXcMBba3cdw7O4Udoihe6jNxB1Aj9zx1zvyfXwl/MSBle02pgaEnU8h41G/Rln9/wCb+1P+irPR/m/tQaNvxtm3ewwHaKzKwIAYNxVwfvGOXL4zoC+TjHrau3SzFCbeVXUAshM95QSJ6aEGGNRP0VZ6P839q9DY9g8m+b+1Ac7V2/h2tOqqAzoylilpW9NWWSpA4AkwBqRyFBuzB/gWH7tz/dXIbEsdG+arLCqiJkAOXUQTPHjQdfJxta1ZRjdtJdHfGVyBlkDUTprwMjhMRzqt+Mcl3FpctoltYHcQgqsEeA4wTw5muv6Bw/qt8xp/0Fh/Vb5jVQWfaG0NnnDQM3a9oGzjLHWJ48o4az4UE7i7SGHxTOyo4APduRkaZGs+2fdUwbCw/qH5jXr9BYf1T8zVFWO9+3lxV6wypatkPaEWyJMAiT1jgNNBA1of3vEXLR8G/MVaYfZFhGDKmqmRLMdfjUnG4a1ejtFzRMakRPHgaC2t73YbzXsy36zszZHeTJkN4X8x1kMDIiOhmvGxN5cNZz9oyOGywP1bCRm4hjH3qov0Jh/2f/U31pfobDfsx8W+tVKcfKJtTD3zZOHgBVCsAFGonXukzpl1Jk0V7K3wwYw1tbjy62lUE5ZtnKqFVJaYMFtI4kczI2NkYf8AZj4t9aR2Xh/2a/j9anKKUWx8atvGO5YKJchpjXNIg0S7wbft4rF50YHM/dA4hQpAkaxpHvqGdl2P2a16s4a0hlUUHqBrRVgo/Jv5TWq+Te1FoVk9m7M+yPiQP61s24NmLIp61BG5FtKlSrLRUNeUDZPnGCuIPSADL/Euv1HvolrliLWZSKsTU2kxcU+Xbl0qSCDpTDE+BrUt59xz2hZEGpngaoDuhd/Zr8G+tawzkGjGeBp/PPbRh9j7v7Nfg31pvsde/Zr8D9amDIQ86ped0XHcy96g+B+teDuTe9X8KXC1IU88FN54KLPsTe9QfCl9ib3qD4UwVIROLFeDixRidyL3qD4U32Hu+oPhS4KkGNiq5tiaN/sNd9QfCl9hrvqD4UuEqQKcTXg36PPsLd9QfCl9hLvqD4UwVIC7al2lHv2Fu+oPhS+wt31B8KXC1ICz0s9Hv2Fu+oPhS+wt31B8KFSAs9LtKPfsLd9QfCn+wt31B8DQqQD2xpecGj47jXfUHwpfYa76g+FLgqQD5yfGvQxTeNH32Iu+oPgaX2Ku/sx8D9auEqQEMW3Q17GNbxo7G5d39mvwP1p/sZd/Zr8D9aYMgUY1vGn87bxo5G5t39mvwP1p/sdd/Zr8D9aYMgbztvGn87bxo3O5171F+Wl9jr/qj5RUwtSCPOn8aXbv4/jR3a3Mvk8B8o+lSxuHe8PlX6UwVLOO1ueNNnueP41pP2Cvf+Kv0pxuFe/8VfpTBUs1m540stzxrUB5P73X8B9Kf/8Az+96x/CmCpZYbNzxpDD3OhrWLfk8u+sfjXseTu56zfE0wVIB2XgWXKh9NiGYdAPRB8dSfhW8bpYXJZWelDOwfJ/2b5m1o/w9gKoAqepuViKdaVKlUUqVKlQeGtA8RXjzVegp6VA3mq9BS81XoKelQN5qvQUvNV6CnpUDear0FLzVegp6VA3mq9BS81XoKelQN5qvQUvNV6CnpUDear0FLzVegp6VA3mq9BS81XoKelQN5qvQUvNV6CnpUDear0FLzVegp6VA3mq9BS81XoKelQN5qvQUvNV6CnpUDear0FLzVegp6VA3mq9BS81XoKelQN5qvQUvNV6CnpUCGGXoK9dkOlKlQLsh0pdkOlKlQPkFLIKVKgfKKWWlSoFFPSpUCpUqVB//2Q=="/>
          <p:cNvSpPr>
            <a:spLocks noChangeAspect="1" noChangeArrowheads="1"/>
          </p:cNvSpPr>
          <p:nvPr/>
        </p:nvSpPr>
        <p:spPr bwMode="auto">
          <a:xfrm>
            <a:off x="155575" y="-1508125"/>
            <a:ext cx="7143750" cy="3143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hQSEBUUExQWFBUVGBUWGBcWFhUXFhUXFxgWFhgYFRccHiYeFxojHBcVHy8gIycpLCwsFh4xNTAqNSYrLCkBCQoKDgwOGg8PGiwkHCQsLCwsLCksLCwsLCwsLCwsLCwsLCwsLCwsLCwpLCwsLCwsLCwsLCksKSwsLCwsLCwsLP/AABEIAJUBUwMBIgACEQEDEQH/xAAcAAABBQEBAQAAAAAAAAAAAAAGAAEEBQcDAgj/xABJEAACAQIDBQMJBAgEBQQDAQABAhEAAwQSIQUGMUFREyJhBxQyUnGBkZLRFkKhsRUjU2JyssHhJDOCwjRzotLwJUOD8TWT4hf/xAAWAQEBAQAAAAAAAAAAAAAAAAAAAQL/xAAbEQEAAgMBAQAAAAAAAAAAAAAAAREhMUECUf/aAAwDAQACEQMRAD8A3GlSpUCpUqaaB6VNmqNiNp2k9O4i/wATKv5mglUqocRv3gUnNi7GnS4pPwBJqtveVfZ68Lxf+C1db/bFKBhSoBveWXCD0beIb2Wgv8zCod3y0J93CXjPDM1tfDkTVoaVSrKbvlou/dwij+K99EqPifK1jQYOHsoeMN2pMfhSktr1KscHlI2m65kSyFnLItOe9EwJfUxrpwFR0392ncIC3EkgtC2V0Ckgk5iYAilFtrmmzVh+0t7dqWnKXb5RtDAt2eB4EEKQajYzebaK5c+JurnUMulsBlIkEEJqKUW3nOKWYVgWE2xjrxIXF3JALHNcRBA4mSBwEk+ANNhcZi7sxjLo9MktdKqAgUkz/qpRbfs1LMK+e8XcxSIrnF3GVywGW+51WJnhHEVIuDHJZW75zdytmgC+xYZfSkTpEHTjSi2+ZqWavnN9p4kAHzrEagn/ADX9Yjr4V4O1MSxE4q+f/lf60ot9H5qWYV8/bSTF4fJmxd3vqGGW/miRJGjHh14HlNRV27ixwxd//wDYfpSi30VnFPmFYBh9tbQYgW8ViHJGaFhjEleGQ9OPjXtt59oJH+Lc6xwtNrrH3PA0otvk081hrb3bUtyGxGqzIZLJIiZBAHHQ6eFe8P5RNpftLTR61pB/vFKLbfSrHMN5SdpFsot2rjQTC27kgAlSTlcxqK7N5WsZbbLcw1oMOIJuoR7iDSi2u0qyq15Zrn3sJ8t38pQVMteWm19/DXl9jWm/3ClK0mlQHZ8sWDPpLeX22if5SanWfKlgG/8AfC/xpcX81pQLqVUeG32wVz0cTZP/AMiT8Jqzs7Rtt6Lq3sIP5VBJpV4F0da9BqB6VKlQKlSpUCpUqVAqVKqnezaZw+Cv3V0ZLbZf4j3V/EirEWk4CW+flPNm41jCKr3FMPceSiNzVVHpsOeoA4a8gPE76Y+56WLuL4WwlsfgJ/GqVR/99T1NegaqO1/E3bn+Zfvv/FeuEfCYqOMCk6qD7RJ/Guor0tUMloDgAPYAK9zSimojhfGs0S7mbJu37g7JZyKSxLZVHfOUHQyCRw5waH3tyKsNg7yXcIZtPlJBVgUDqwkkSCw1En8etRXLHYW4uLNsqe1FxVymCxfugajQyYPTWrXejdy5hbVvtUClmcgo+dDmALK0wVYECOIIJ1kSaXEbQL3jea4/aFs+bIAcwMgjvaRAj2VO25vPdxgQX7pISYC2lUSdCxhtTTqLvdzAYoYJryWy9oZp/WlX7MZs5sL91gSxzcdCIIMVX7oC62JtCyhuEo+YZ8nc7Qky/ITl5azHOuGB3tvWcM2HS6RbbMNbQLKGnMFbNoDJ+JiK4bG242FuLcsvDKrKQ1sFWVmLEEZuHD4UVI3xvXPOMl22LTWxwEHNm72ckaNIjXw6zU3eLZmMt4Kz5wgFtSoUhgcoKwFuL62kg+JHMCqTbO1TirzXbryzQNEgAAQABm0FT9r73XsTZWzduyikHS3DMVEAuc2vHlHWg6bp7CvXu0uW7LXFVXtmHRNXUqQuYHMwViQOpEmoWx0ZnVFtdq1w3bYtklZzIgOumUjUzpEVK3f3vu4NHS04yuc3etk5WiMy94awBxkaDSoOz9qmzdS6lz9Yjs8lJBzAAyJ1nvT7aCdvHgWs5rd9Ht3SVuIM4uW2UgoQhHoAe/0Y00Nd8PgL6YZcS9m52BdbhZLiLmBhSxQgnK2nHT2A1B3h3hbGXRcuuoyjKqqjBVEzzJMk+NS7u+V1sEMIXTswoTN2bZyi8FJmI0AmJgUEPZmyXu3kFm02IVDJEZcyC4/pawkgdfjU3HYBLO0M2Mw1y1Yd3YIuhI5QQYIkgkKREwNNKr9mbx3sIZw9zLKw0qCrQzsJVgeGbj4mptvaz7RxNtcZiRbQZoYqoVToYA0UFoAzN09xKn7047Zt20Fwlq523cVSBcACgxlIYnNpoABxI16wtp7vXbeCtk4S6jIztcukaZTEZgNQBHOMsH1tLXfHZ1mwlu7ZxqvdR1Koq4cPMg5gbKiIgHvAj461ON8oOMu2jaa4MrAqxVFViCIIkDSR0ioI2xMJfuuEw/adobfG2YIUXCTmJZQBw4njFR8eWt3gjqUa28uuUKQQZ4AmdDprzqXu3vI2DuC5bKGUyMrh4IzFhqo05fjUXam02v4hr73FDswbRXgZYCgDLwAA49KqO+1NlX8PaXtbbJn0VmQAkd4kE5jB7w00MV7w2AvXcIHs2GYWc/aXIVlIJzaA6yAdYnQCalby75XMbbRLhtKEOburd7zQRJkGBBOg6162Nvrdw2FbDobRBz5WIu5kz+lAyw2skTwnnwoI+7lwtdyZLlxriKQLQUtmS72skNC5e7rJHGoW8YIv5ClxOzS3bi7AfuqNWjTWZ0qRsDbpwd5bttkaENtlYXACCZiQsjguvhXLbe12xWIa+7IrHLAUXIUKAFAldeHOg7bV2ZdtJZNyy9sMyZCw5ZVlfAlszRpxqThbDXMH3bFx1tG+XdVMS2UrJB7wABJEaaGum8G+lzGJbS4bSKjhzkF0lmEidV0EFtPHjXrY++1zDYZ7CdkQxfK57SUz8dMsN1Ex76AWvj0f4R/WuUV2vxoAZhQJE8vbFcjRXlkBU6AkkKJAOp569P6VJw+y1ZgEQA+BCcBMlpAGgmSa55e+q9AT7+H9TVrsgqLyswQhZaHMIxUEgMfEgUhHi55xh2y9tftMADAvuYBEjTMRw1qZhd7scpAXFOxJAAdLbyTwHAGr5cVlEl7DBmYFjeYlmdkLXNUALqdQwgKNIrsu0wcomwQYH+b1LLmYG3I0cFj4GrSWjPv/ALSw8dtbtEHhmR7ZMRMEMRzHLnVpsvytyQMRYNseujdoo9ogMB7Aarw8Inds90WhJuWznCKo1zLAjKPZnYdaqt4z+rQQqgPcIVXRwMwQx3QIiIHgROtJhYlsOA2ql1QVYEHUEHjU2sT3R261lws90nQdJ4/+eNbHgcTnQGszFLCTSpUqilQb5WMRl2cw9e5aX/qzH+WjKs68s9+MPYT1rpPyo3/dWvO09aZReu5RIEmQAOpJAH51xxrX7Ri5ayEa5WYhuE8CoNdL9wLlJ4B7ZPsDqaJd497cI+GvKo77lyG7OyPSYGCc7MOEyNZXlOljbMhPZe1u1zDLlIjnPGrDPAnprQ7u3/mXPYv9av73ot7D+VSFl4TEXmti4tk5DwObry9GJ8JqDb2+xudmLfe/iEdeMUTbC3sS3hcKk6W1fPrr3w4AAzZYhhMiRyNA+y8UqbRtux7q3FJPgoEx8KctOrzE467bBLWgABPpiY48IrhhNqNeEraBjq4FEu9+9CX8FdXP3muM+U5mAUKVUqzOxzGdZnkBAGtB5Otsrh0xBJ7zLkUZmQyXtk95SCNFbnrEc6skIuL2obcZrUToIcGpKXLhUMLOh55xzpvKZtO3eu2jbfPlQKWK5SSCdcvLQqOgIIXugUU7s712bVnCo4LLbLO0OwhmPdIWcjwDOqzIEEVJAnhdohrhQplYeIIrst0vdNu3bLsADoY49BxJqpwrA4t44Q3jzHOrfdvai2Me9xuVtgJMSWtso5gxLCYMxNFccdfayJuWSBMekOPspWb7OoZbRgzrnUcDHWp2/wBtxL+FsgNLpo2pgTBhZds2oc5tCQwmSJq03G3lt2MJZtseN247d65CjKAhKqwzw4mDqIlYOtAK3NpZXyG2c2mmYfe0Gs1LuLcXjaI/1r9ar95cUr7RZkPcZwRMcC8iemhFHW3N7BdS+odgrm2oUu5XImZmYhmIViwtiFgQDAEmQC8HtDtSclsmBOrAaTHM10v402wC9sgTEhlP5GvXk42oLF97jHhZcL3mUlirgAMpDLqRqOFWvlG2tav2MP2ZllVQ3GZjWSeJzZjI01B4k0FbjMcttcxBPsJ+tOXucezIn99f+6q3bh/Vj2j8jWjYfeq15v2bEkDCi2veYhnKZSIJKqskHQCcoJMqJABtbUzPkVGLa6Sv3dDzrrdxbIJa24Gn3lPHTk1c9zMWqbTDt6I7Y+30ojjzjWinfza9m7s9QuUXZtlgFghtc5LwM0zbHiUJ9oDmFxZuLmW2xXUTmUcOPFq8YjagQhWRgTEagzMgcG8DV75OdtpYwsMfSv2y3H0ELFpXg3EQD7RqAaG988YtzGW2UiMmHBgBQGVVVtBoBINBYNcYcbT/ADJ/3U9rFo1vOJiCeJnTjRtd3jtG3dDMB+rVLeZS+aLTIQTqUEmQBAkcpac2wx/wbex/zNBNw2PFwSlt2ExMjj72rxiNqrbjOjieGo/o1XPk12utnDXARJe7bBBBZcgVwxZeDxmUhSRJg8qpPKRjUuYxWRswKrJ72rAKDBYBmEjiwkxrPGglecH9lc+K/wDdXCztZHYqqXCRxGmnt1o52xjLNzChRcUOotEDJcAIRGGQHJ3WJPDMU5gjMQALye4xbePd2mAl6I0JJDBYMGDJGsGONOnExcSsgMlxZMAmInoYJjhUsKoq2342pavW8Nkyh+0BKqCMgKCVkqODBoALA6nSYqmIoFY1uMegUfixqRbaSR0+k1FsNlua8GAA9onT3g/hUl7QJngeoMGg9toJryHkGOI8QdYniCR+NMLZ9ZviP6CkiDmPiSfzoGtvMz8YIn3HWmsIdZj3En28evTlXu2I416Aige20MD4j8xW2bpXs1hfZWIlq2Tca7NgeynriwKKVKlWVKsr8tF39ZhV8LrfyD61qlY/5Ybs4yyvS0fxc/SteWfQAxNgOhVuBqsGxLPrH5hVnjEBUAiQSoI66ivG0sDh0tv3AzZZVkhFUxJDKySYOmhHDnxptD7PwFu1JU8YmTPCpmdTxI+NUm5GyBiXdTkkAsM49VSxC6HWAa8724e1bt2DaCqxRu0y+t2jxI+73Qmnv50gmUpt3LPVvmH0phu3Z6t8w+lEe6+wML5uL+KRDbIUACS2Y+tlEzCtAmeBIAINBFiyrY4ooAQswUNlAA5ZidBHM8Kcs7S0O7dnq3zD6Uhu1Z6t8w+lXG8mwLGGwtwOo857rWyi9zsys5tVBmZ0I6cqo9zNiHFEqqK5GYktEBVAMseWpjxJAqjp9mrPVvmH0pHdqz1b5h9K5b74bD2ns+beibal9D/mQMw1A/8ADRDsfdqx2KXsTbAs3BlV11YOObKFJI7rDiDzoKnB7Ht2mzKSTEamf6U2M2NbuNmMgwBoelVWz8H2mONlVDBnKIIgEk5V05SSONEe8u79nDWHRkHnAGfMv+XkIMKJgzoGzRzIjmQqfs3a6t8R9KY7u2vWb4j6Ut09jHFKwVUZlJPfdF7oWTGYiYAJMcq9b94TDWbyeaEm2yEmQwOYAAzmA56++OVRXj7O2urfEfSm+zlv1m+I+lEGzd1rQtJiMRaY4dxlBtlM+eGAJDcpR/h4iRXZWB7XHdiFzZnZVXqeCj40Eo7u2/Wb4j6U67vWwZzN8R9KsNvbtLYwlx2VRcDLGVgVCMgdXBHpBpMH9xuukbdXYRxNpyqByrEasBxAyqskSx70AamDQdcXg1urlOms6VB+zSes34fSuW9eDSybPZ6dpZDsJ9FiY/EAMPBxV6d30hWZVtqw7rOl7LcI4hGVTJFUVB3bT1m/D6U43bT1m/D6VD2TYFzElCJAFzSTxDQOGvOKud4dkWbOFW4jfrT6dsqwyDMAOPv9vEcKgiDda367fh9Kf7LWvWb8K67m7ITEhFbKGe5kDOxCjhEmf/uj2/5HQGIF6xAJHeLg+8awfCgz9N1bfrv+FWVjY6ra7OSVgiTE6zP51L3o3GXB9nma1c7TN/ls+mXLx+b8DVPhr7DAkyZCPB58SONB5O6CD/3H/CvD7o2/2jfhU7cXdpcZZuliMyMgBbNBzToY1mYHv1qr302WcJfW0CNVDSuaCCAdJ48SJ8KDqN11/aP+FeRumg4XGHuFF17yeDss6G36OaGdp9BXgQT3tSIaOR50Ibn7NXFYx7TkhALjCCARkBbiWUcBGpA11qpbvht3VRw2dmy6gGImrWn23u2mFa29tywN1UkFsrK1oXJgsRHeFDG818i6qgmMs/iRUUSuisIImvAVhwfT94Bvx0J99TsZuMtvDC+TIZUYQz/e7PSc2hBufh40GbBti5duB5IUEjvMPvRyPSr2i8WJcz+svyH/ALqYl/XHuT/+qrN89mLhsqoWDDIG7zaMUzMup5HT3GrPYG6vnGGN0AHs7YdybhU69Bm6Sf8ASeehg5tm/aH3Ko/oa8i1J1Zz/qI/KKocFZzYxrZJygtAzNyGmszRRjN3vNmWYBYGMt4XBHjldgPfQc7FhQ0gawdeJ4Hmda2Hyd3psishtcRWo+TN/wBWKTqCNtCpUqVZaKsV8rDztEDpaT8WY1tVYl5VD/6mf+Vb/wB1a89Z9cBW03K2pUSQVgdTI0qsxNzEupBtKJEaHXp1q02ie4P47f8AOtG2ysfh7mFW3iHXuq4gqwI1hDmQakDhM8deFEllmzMViMGS6jLMiTOkgoeHUMR768Yhb2JAIQRrGU8evGjLyjPhzZDWShckBuzzxlC2gM4YAB83aaLpAFdPJvf/AMFcS3fXDX2uIe0Zsn6oFs6q/IglWIkZgOcU0bC1zejEpaTDvlKJ6CkcNTwI6medRsPhcTbvC+q5XBzCJ0PER7OPuq18pDqdpSpVtLMskZXbKudxGkM0n38q0UbZs+YTmXtfN8/EZu0FvzIL1nIS0cY14VazSXi2W4/b2IxchsjHLl7oyhV6BQAqiSeXEmvOyNq4nAS1slJOpDMPCDGhHtqd5M7ijadssQFDAkkgAa8ydBVt5S7rtbTMXPTPiLN88RMG2AF5aHjU2ugjje1xENlECYIkz11PHhVid6MSttcOwTKMsLEExmyyYzMAXYgEkAsYos3A2qlnZpJe4pN9P8p0VyuW5M5gZT3cYoV35j9K3MuXL2umSMsdoSMsaRFOWdpAw9nEW73bKsODmEHgeIIgzIMV3xu8d/FBgyhiVy6aQvCAoACjXpxNHN/bt1tnIhvMSbl1WXPJ7IJZyKRxyTmjlxoG3Lx5s4g3AA2UAlWEqwmGVh0IJHvoOWz9o38IjgKALgKsSNYbLKzynKPdI5mueON7E5T2cAZoI1B5H8qKfKY1tQLNkAWrRXLqGLFxnZmYekdQvgEHjUzc7C9ts3slKdoL1u5DuifqwLyswLkAgFhIHWih198sSLS4ZkXKuWFgBjBbLrEkS7kD941X4JsRZxAxC2++rF4IkA8eHMVYb531fa9xkIKNelSOBU3CQR4RRRimH6PtjSe3xE9Y7OxE+HGgEdpbx4jHG4WQOzKoJB9FRAAHICFp9kbexOARgqLDt6TBTDAaFeOVhrB4iTU7yXXVXEXCxVT2bC2zxkS6VcW2adAA0anQGDyqx8pN8nDYcXXS5iA9zOysjnIY7NXdJDMP1h4mARQCGLt3r6q3ZwoByxz18fZUu7t68WVDbGYQAsnieEDxo53K20uH2YhLXAe2Q5bVxEZgEc97MrSkiDpxIoH2jez7TzBQuZw2VeCzrAHQTFBz2a+Iw1/zgWpZZYzwEnNNSNrbdv48sTbBMKCVkgAaj30YbxXrdoYy0kKHS32eQlgyrDEEyePpa80HDnQ+THDq73FcArBJkkRFtyDII5gfHhQD+Fx17DJlKCCSe9I6Tz9lTjtbENr2IadZ1MzznnXffjFq9nCAGWS2ysdeOd3C6+qrKNNOXKpWCH6pP4V/IUFTcx2I/Yj3A1aYdZwHttv/ALq9vXK1/wAAf+W/+6qIO7u1sTZtsLCEqxBJVmXVYjUcY41D3gxl69dD3z34AGZiSRwGp48Io38mvYHCut8oFNxQc0Zoyn0DxWGKSQRpM0Nb+m158oskG2FtgEeAUH2mZk9ZqSQlvvRjshGVlH8TRwA4R0AHuqh2Fjbtq8720LllYEKToH0PCdCCR761q7ZwRXM7WwyoMozIFJ7H7ygatnLHvd4kATwrP/JldtrfvG8Ayi0TBAMkHQAEgEnWKvU483tuYi9csW7qsqI3cDEkLoZA0H/gqs3qQ9usakqPzNGu+As9rheyFsEuZFsg9zsxkzx9/MboM6wBPKhDeX/irf8ACv8AOairgb5Y4WsnY93LlghGEZUXgVPK2nj3etDGwcXct3Ga3b7QniOQ1mtLxu0yuzhblGa4xWMtvNbt24PEDMCzHiTwTxoQ8ltxFxim4VCBkJLCVgE8fCY15casbSdK3eXal6/3rtvIWcuTM5mMk+HM1KwG1MQlpVWwSAoEhiJERMR0P41ceVq6jXLRUqTkTPlZXhwGBzXFAW40ZSWA5xyoq3fNn9FHPkB7O5pFsuzlU7IyT2ikGYygg96SKkalZ3DKMJjLgxLXFTM0tKidJ0/CrzC7UuO6q9nswZ115AmOFV2yF/xd32v/ADir26vfT2n+VqfBKtrqPaPzrRfJndMR00rPVOo9o/OtC8mw7zfxH86s6I200UqYU9YaKsR8qn/5M/8AKt/7q26sS8qo/wDUz/yrf+6tees+uAfbKTaj1mQfFgKttmeTNb1tCt5wXJ4xkEFgQWBnP3ZyheDAzVTte6FtZjwDIT7mBqwwPlAwypbD4drhQOBmKZSHbP6JU6/dmeBMQYIIW0vJa1q09xrwIRVYrLZu8YEAqJ9vA6xMGg/C4MG+bUkAZtRIOnvox2n5RMPdstbGHyE5SGAUlSAo07skECJJzQBLHWRLZO1haxgvlM6q2bKRodZAYAjTTWk1RF3ldb3bkeZojFy5dZP7jggPbP7yyJ9tcd1d2mxiXG7Zra2wWYk3GAWVX0VBZiSw0ArvvFvvcxlg2rge4c5dWYHMsiGUaxl0BjwrxubvKmDVhcS4S3BrTG3cTUEFHAMTEEEaik1gi8qnb+x/NL2QOLn7yNoQQCCCPaNCJHA0RDyfs9lX7dSzI9xbRZ87LbLBioIyyMjGM0wKpN8Nuee4k3lQrMCDqe6AJZoGZjEkwJJNE9rf3DrZtgW7nbW7VyyrE9wC6bktkCSWAuMB3o51cWmaCexsAbmI7EOyakSCeoXhPU1c75bkDBDMbty40sO/Ze2pykCUdj3xry8OtUuxtpizie2IMSY0nXMGEjTTSpu8e8oxPaNDZnYsdDlGZsxieAqQrtu1uqcXZe6b3Y20IDMxuFQTooAWSzGG0A4AzVbt7Y5wd7sw4bQHPbY5WBggg8wQR0I4ETVzufvfbwlhrV1XYM63O4xR0dCSjo4BgjMw4c/Cq7fTeEY3FC8FK91FglmPcULOZtSTEyetDq9ueTa6wWbzMrWDiJKuUACO+UnhmhY94oX2VgDcutbzsgUMZBPIgaCdONGY8piwoHaZFw5w+SXyklHTtCvCe9MeHGg/YG1lsYk3mEiZAK5gSHVwGXmNIIpxUzb+63m9pLxuFzcXOJBkAXGtameMoT76kbubm3sZZNxLjemqESfvdoczEmAoFtiSeHjXneretMVbConZhVCKgzEKM5uHvMSTJZj7xU3c/foYLDNaEhmuIx0lWVe0lHH3lbPqPCgHNrbKGHv9mtwPOgdMwB72WRMEj4Vc7S3LNrs810t2ltLq8TCvMTJ46VV7wbTtXcSLllWW2CCFJkqM2aJgTHCYoo2nvphL1m2Cl0Xbdq3aD5u4Qh4m3knUE/e6UAnsTZj4i6bSM8gGAmZiYPJQekn3VJ2tu72NhL3aFszsvouCMuXXP6J4jQEkc40rzuptpMLiTduKWEN3dRJMgSRqImdOlPtnbS3bQtqzEBpAM5R1IHAEwPhQdtjbtvilXLcYs+aEk8FzE6lhyUmoG1NmvhcS1gkqwYK0MRBmNYOse2rXZO8628IlknKVdnkK2aSMsZh92OXiaptpY0XMQLgJYDLJMyYMnjrQXo3Fd7XadrKglZZkBJAUkIjPmYwy6KDxFWi7GvIgHZXNCLeqNOYLmiImcve9lNgvKCtuwbQVipfPP65de5oyqwVx3BowPE1Mw/lWKsD2YY6nUXJIOaeZ5ka/uxzoKi5bIiQQG1EgiR1HUeNdNj2g+FVTwIYH3lhUPbG+AxFwM0ghVWAGgZRyB4TqY8ak7uP+oX3/AMxqo5JusF0W64Hhp/WmbdFDqbjT1gTV4XrxcxaLGZgJ6mJoKtt2p0N+6faa52d0wplbrr7IFWg2tZ/aJ8wqUjhhKkEHgRqDRVPY2FluBzcdypkBoiYI/rVVvSua/bHVQJ9rGiyKFN6wRftn93l4MTUFjiNynXCjEF37NmKLJbUgE6CfR0InrVXuXu557f7MObRPMZjyZuRn7tEWL8pAuYPzdrcgdmFYW1BVUDAD2mfSnm3rGhjdXbfmlwuUzdAVDKeIIYHiCDy1pi0zTtvlu75ncCF3fxdWU8A0gEzGvvq6wvk+uNgvOe3ZUgkL39QCAYPojU6AkEwY4VS73bx+eFCEK5AFChYVVVcqqoknTxq7wHlEFvCdgbZJCPbDw0qtzLnWM2UyRoSJE05K9gO7rnJijID5c2jTDQw4wQYPtou3h2oL+IDqioJGgmSckEtqZPsjSKB9n48W77OQYObhE6mRV1htspduqqhgZJ1jofGnw+ry2NR7R+daF5N/Sb+I/maz9OI9o/Oj/wAmpkn2n86s6I200U9MKesNFWK+VpY2gp62l/BmFbVWO+WG3/jLJ622Hwaf61rz1n1xne0tUUdXT+YUQ7sbAtYh3DqSFC+jA1ZoljlaABOsZZiSooa2wxFsZfSzpHtnSozJix6vQ+j8ONEHx3HsQWYnKEB0VZDC27sOBBErodOY140Jbe2Wlm9etgAi2zrJUAnLI1HKqO5ti+rZSRJ8OM6damXsFjHRmKgrwZuME9WmJ9tW0p73BwS3cQVa0L3ogISRJOb7w9HhJPQa6VM8olvDKwXDW1ULCsylirvrmKE65OQ6xPOqPZe1sRgLha0cjsIkamNRoQeetTdu38biypvkuVECSsga6el4mpHVngt3F3dsYjCTctS1vK8rE3u6zGwJ4OcsgjWM3hQLilU40AKFUspyicoHGNeXtqSm8eKw6W7YbKLZzWxr3W0GYQfS0GvhUR7OIa92xWXnNJjj4iaco7bQt4thYa2mItJhyWsKpN4EQSSoJdTAVGzd3Lrw46wMeTbBW7t5kuqrBx2a5vuuyvkYf68lccbvFj7tkWXYtbGgUnQQIGmbkDpPDlVbs1sTh/8ALEEkHloRwIM6UspdeUHA27BtW0RVdFQXSOd1gXcH+HMqQPUor3M3cwl3B4Y3rdsvedrcsbgc920R2eUFS0v9+BqKzradzE4hpuCTJYnmSeJJJ1NWmzt5toWLQtWmZUAiASOQHJhrAHwpeSsIBw4G0AmUZcwBXSJyyRHDjWi737qYa3Yxly1bXLbItqOdu4rlXB5kFcrAnk3UVmYt3+27bLDgyOEcI4T0qfi9u424jq2ou6vqe+ddW73eOp1PWl5KW3ku2JaxJxK3UVyLX6st924WREj/AFMB76bym7GtYU4dbShSbY7Qj71wNcR/+pY06VQbIxeKw2bsgRmyzqQe6Qw4MOYB9oB5UtrYnE4nL2qk5ZjUniSTxJ5kn2k0BVu1snDdlabEW+66Ao2TuO4ie0YDOVBOuSTryoZtYdP0jkyrklu7Hc9CdAeU9af9OYq3aRGUFLQhZmFBOvA8zE1G2fdvm8MTaAzq0gzADACI1nTSii3ePZ+FGDm2gF4ISxRYSANJzd7tJ45e70qp3J2fbuW7r3EVhbOZpAkqMgyqYMFiwE8pnlUTaW0cU6P2irDBixGp14n0vGo2wsViFR1sAMhIzTzI4cxNBP8AKBhLVq8osqqCIbLOUuAubJJJyydJJPHhMAr2DupYvWMxtiRAEKIgKrMSSpBME6SDzGbgAba+DxL63UC5AdBAI4EyJngKkbK2vi7n6uyA3orABlj90RPeMimTDQrO42HzQ2WCyqrLaXUNcw6AlSNCO1I48QPfmm17CrjFAUATb0iBxgyOXCrfH29o2lzXbRtgzBZCsxrpmOp0mqBFu4m5nEFly66ADUkcTrrTJhoF3ZFkBwwQg2c6GAsswRhpzMF1jqD0qk3a/wCHT3/zGoV7GY4qJKEKIHomBJaBr1JPvrtsO/lwoY/dDn4FjQXzChjer/Ms/wCr81qZgtsXbq5ktCJjW4B/SqjeK87XLYZcjCYhg05iB7tRQH13du0Nnpie6Wa4bZXII56AxxGUnprHLWj3c/4ZB/EP+pqgg4/s+IyA6erm9k5ZqJsHa9zJ2aIpyySWaPSJPTqaqCo0Kb2n9fa/h/3VbfpS4roHtqA7BZV5gmeUeFVO+SfrbUcSp/MVFGf6MsnAi4E74u9mxIXLBRmAUR4c9ePKhfya4BbuKKNa7XopMAkB4zHiFBAJjWAakLs3aQw/aSOxzcdIzDuyRHUkZoiTE1V7O2VirLF7TBSeJ15zzjTnVzds8pZ+U7AW7VxRbTIJ4ZWXUoCcuYBimYNGbWKKdg7HtXMAXNmH7N3V9YYoFJAjuAATIbU5hFZ3vJcxBy9u2bU5SI5defOrfA4XHCwcl5Rb7krPUHLKx3uHGDwqRqVncIu59lP0jldQy9pBBE6doARHsom3swa28aFVVUBhAUaQbZOndX28PjQhuoz+eHnc14cS+YcPfRhvkrLjSGBEOIB1IXIconnpFXkHZcEGo9o/MUd+TB6ArL6j4/DX+laV5MsMAgNSdQsbaKKVPSrLRVlPlotd/DN/zF/I1q1Zx5aLE4ey/q3Y+ZT9K152z60x/aP3OX6xPzo1xW8OGKvI7QEdxWtLlt6HLbBBnKGykmYOunGQ7EWFuLlbUVGXYFn975jRKQ94sUt3aJddEa6CJEd0vIkctK2Ld3ebB28KLZfLkUs63FBF5zxygEzroATyX3ZX9nbP73zU/wBnbP73zf2pOZs5Ss3kxXa4vMQFzEGFACrLHQAaAARWi4LbNlMOiZWzIzXc0AhrjJcQrHIAG1rOuU6DmF/Zyz+/839qf7P2ur/N/ar2ysUj79YtLuMzIIRjKjKFgSB6I4cKte0XqPiKgHd2yeb/ADD6Ux3cs9X+YfSpJGFh2i9R8abMvUVXfZ6z1f5h9Kb7P2er/MPpSlWfaL4V7W6vhVR+gbPV/mH0rydiWer/ADD6UoXJuL4V5NxfCqc7Gs9X+YfSmOx7PV/m/tShb518KRur4VTHZNnq/wA39qb9FWer/N/ahaXtu4OwaPD8xU/yc7TTD/rWXOULlFkAFyFUZiQYABY8DqB7RS/oqz+/839qf9G2f3/m/tSgW71bXstgXs2gRlMqWRZyB8UYzSSNLtvTmc3vrPJdi7Vq9nv5sqOG7oBOYDu6HkDr7qpf0bZ/f+b+1P8Aoyz+/wDN/ag07yj7dsXcMBba3cdw7O4Udoihe6jNxB1Aj9zx1zvyfXwl/MSBle02pgaEnU8h41G/Rln9/wCb+1P+irPR/m/tQaNvxtm3ewwHaKzKwIAYNxVwfvGOXL4zoC+TjHrau3SzFCbeVXUAshM95QSJ6aEGGNRP0VZ6P839q9DY9g8m+b+1Ac7V2/h2tOqqAzoylilpW9NWWSpA4AkwBqRyFBuzB/gWH7tz/dXIbEsdG+arLCqiJkAOXUQTPHjQdfJxta1ZRjdtJdHfGVyBlkDUTprwMjhMRzqt+Mcl3FpctoltYHcQgqsEeA4wTw5muv6Bw/qt8xp/0Fh/Vb5jVQWfaG0NnnDQM3a9oGzjLHWJ48o4az4UE7i7SGHxTOyo4APduRkaZGs+2fdUwbCw/qH5jXr9BYf1T8zVFWO9+3lxV6wypatkPaEWyJMAiT1jgNNBA1of3vEXLR8G/MVaYfZFhGDKmqmRLMdfjUnG4a1ejtFzRMakRPHgaC2t73YbzXsy36zszZHeTJkN4X8x1kMDIiOhmvGxN5cNZz9oyOGywP1bCRm4hjH3qov0Jh/2f/U31pfobDfsx8W+tVKcfKJtTD3zZOHgBVCsAFGonXukzpl1Jk0V7K3wwYw1tbjy62lUE5ZtnKqFVJaYMFtI4kczI2NkYf8AZj4t9aR2Xh/2a/j9anKKUWx8atvGO5YKJchpjXNIg0S7wbft4rF50YHM/dA4hQpAkaxpHvqGdl2P2a16s4a0hlUUHqBrRVgo/Jv5TWq+Te1FoVk9m7M+yPiQP61s24NmLIp61BG5FtKlSrLRUNeUDZPnGCuIPSADL/Euv1HvolrliLWZSKsTU2kxcU+Xbl0qSCDpTDE+BrUt59xz2hZEGpngaoDuhd/Zr8G+tawzkGjGeBp/PPbRh9j7v7Nfg31pvsde/Zr8D9amDIQ86ped0XHcy96g+B+teDuTe9X8KXC1IU88FN54KLPsTe9QfCl9ib3qD4UwVIROLFeDixRidyL3qD4U32Hu+oPhS4KkGNiq5tiaN/sNd9QfCl9hrvqD4UuEqQKcTXg36PPsLd9QfCl9hLvqD4UwVIC7al2lHv2Fu+oPhS+wt31B8KXC1ICz0s9Hv2Fu+oPhS+wt31B8KFSAs9LtKPfsLd9QfCn+wt31B8DQqQD2xpecGj47jXfUHwpfYa76g+FLgqQD5yfGvQxTeNH32Iu+oPgaX2Ku/sx8D9auEqQEMW3Q17GNbxo7G5d39mvwP1p/sZd/Zr8D9aYMgUY1vGn87bxo5G5t39mvwP1p/sdd/Zr8D9aYMgbztvGn87bxo3O5171F+Wl9jr/qj5RUwtSCPOn8aXbv4/jR3a3Mvk8B8o+lSxuHe8PlX6UwVLOO1ueNNnueP41pP2Cvf+Kv0pxuFe/8VfpTBUs1m540stzxrUB5P73X8B9Kf/8Az+96x/CmCpZYbNzxpDD3OhrWLfk8u+sfjXseTu56zfE0wVIB2XgWXKh9NiGYdAPRB8dSfhW8bpYXJZWelDOwfJ/2b5m1o/w9gKoAqepuViKdaVKlUUqVKlQeGtA8RXjzVegp6VA3mq9BS81XoKelQN5qvQUvNV6CnpUDear0FLzVegp6VA3mq9BS81XoKelQN5qvQUvNV6CnpUDear0FLzVegp6VA3mq9BS81XoKelQN5qvQUvNV6CnpUDear0FLzVegp6VA3mq9BS81XoKelQN5qvQUvNV6CnpUDear0FLzVegp6VA3mq9BS81XoKelQN5qvQUvNV6CnpUCGGXoK9dkOlKlQLsh0pdkOlKlQPkFLIKVKgfKKWWlSoFFPSpUCpUqVB//2Q=="/>
          <p:cNvSpPr>
            <a:spLocks noChangeAspect="1" noChangeArrowheads="1"/>
          </p:cNvSpPr>
          <p:nvPr/>
        </p:nvSpPr>
        <p:spPr bwMode="auto">
          <a:xfrm>
            <a:off x="307975" y="-1355725"/>
            <a:ext cx="7143750" cy="3143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jpeg;base64,/9j/4AAQSkZJRgABAQAAAQABAAD/2wCEAAkGBhQSEBUUExQWFBUVGBUWGBcWFhUXFhUXFxgWFhgYFRccHiYeFxojHBcVHy8gIycpLCwsFh4xNTAqNSYrLCkBCQoKDgwOGg8PGiwkHCQsLCwsLCksLCwsLCwsLCwsLCwsLCwsLCwsLCwpLCwsLCwsLCwsLCksKSwsLCwsLCwsLP/AABEIAJUBUwMBIgACEQEDEQH/xAAcAAABBQEBAQAAAAAAAAAAAAAGAAEEBQcDAgj/xABJEAACAQIDBQMJBAgEBQQDAQABAhEAAwQSIQUGMUFREyJhBxQyUnGBkZLRFkKhsRUjU2JyssHhJDOCwjRzotLwJUOD8TWT4hf/xAAWAQEBAQAAAAAAAAAAAAAAAAAAAQL/xAAbEQEAAgMBAQAAAAAAAAAAAAAAAREhMUECUf/aAAwDAQACEQMRAD8A3GlSpUCpUqaaB6VNmqNiNp2k9O4i/wATKv5mglUqocRv3gUnNi7GnS4pPwBJqtveVfZ68Lxf+C1db/bFKBhSoBveWXCD0beIb2Wgv8zCod3y0J93CXjPDM1tfDkTVoaVSrKbvlou/dwij+K99EqPifK1jQYOHsoeMN2pMfhSktr1KscHlI2m65kSyFnLItOe9EwJfUxrpwFR0392ncIC3EkgtC2V0Ckgk5iYAilFtrmmzVh+0t7dqWnKXb5RtDAt2eB4EEKQajYzebaK5c+JurnUMulsBlIkEEJqKUW3nOKWYVgWE2xjrxIXF3JALHNcRBA4mSBwEk+ANNhcZi7sxjLo9MktdKqAgUkz/qpRbfs1LMK+e8XcxSIrnF3GVywGW+51WJnhHEVIuDHJZW75zdytmgC+xYZfSkTpEHTjSi2+ZqWavnN9p4kAHzrEagn/ADX9Yjr4V4O1MSxE4q+f/lf60ot9H5qWYV8/bSTF4fJmxd3vqGGW/miRJGjHh14HlNRV27ixwxd//wDYfpSi30VnFPmFYBh9tbQYgW8ViHJGaFhjEleGQ9OPjXtt59oJH+Lc6xwtNrrH3PA0otvk081hrb3bUtyGxGqzIZLJIiZBAHHQ6eFe8P5RNpftLTR61pB/vFKLbfSrHMN5SdpFsot2rjQTC27kgAlSTlcxqK7N5WsZbbLcw1oMOIJuoR7iDSi2u0qyq15Zrn3sJ8t38pQVMteWm19/DXl9jWm/3ClK0mlQHZ8sWDPpLeX22if5SanWfKlgG/8AfC/xpcX81pQLqVUeG32wVz0cTZP/AMiT8Jqzs7Rtt6Lq3sIP5VBJpV4F0da9BqB6VKlQKlSpUCpUqVAqVKqnezaZw+Cv3V0ZLbZf4j3V/EirEWk4CW+flPNm41jCKr3FMPceSiNzVVHpsOeoA4a8gPE76Y+56WLuL4WwlsfgJ/GqVR/99T1NegaqO1/E3bn+Zfvv/FeuEfCYqOMCk6qD7RJ/Guor0tUMloDgAPYAK9zSimojhfGs0S7mbJu37g7JZyKSxLZVHfOUHQyCRw5waH3tyKsNg7yXcIZtPlJBVgUDqwkkSCw1En8etRXLHYW4uLNsqe1FxVymCxfugajQyYPTWrXejdy5hbVvtUClmcgo+dDmALK0wVYECOIIJ1kSaXEbQL3jea4/aFs+bIAcwMgjvaRAj2VO25vPdxgQX7pISYC2lUSdCxhtTTqLvdzAYoYJryWy9oZp/WlX7MZs5sL91gSxzcdCIIMVX7oC62JtCyhuEo+YZ8nc7Qky/ITl5azHOuGB3tvWcM2HS6RbbMNbQLKGnMFbNoDJ+JiK4bG242FuLcsvDKrKQ1sFWVmLEEZuHD4UVI3xvXPOMl22LTWxwEHNm72ckaNIjXw6zU3eLZmMt4Kz5wgFtSoUhgcoKwFuL62kg+JHMCqTbO1TirzXbryzQNEgAAQABm0FT9r73XsTZWzduyikHS3DMVEAuc2vHlHWg6bp7CvXu0uW7LXFVXtmHRNXUqQuYHMwViQOpEmoWx0ZnVFtdq1w3bYtklZzIgOumUjUzpEVK3f3vu4NHS04yuc3etk5WiMy94awBxkaDSoOz9qmzdS6lz9Yjs8lJBzAAyJ1nvT7aCdvHgWs5rd9Ht3SVuIM4uW2UgoQhHoAe/0Y00Nd8PgL6YZcS9m52BdbhZLiLmBhSxQgnK2nHT2A1B3h3hbGXRcuuoyjKqqjBVEzzJMk+NS7u+V1sEMIXTswoTN2bZyi8FJmI0AmJgUEPZmyXu3kFm02IVDJEZcyC4/pawkgdfjU3HYBLO0M2Mw1y1Yd3YIuhI5QQYIkgkKREwNNKr9mbx3sIZw9zLKw0qCrQzsJVgeGbj4mptvaz7RxNtcZiRbQZoYqoVToYA0UFoAzN09xKn7047Zt20Fwlq523cVSBcACgxlIYnNpoABxI16wtp7vXbeCtk4S6jIztcukaZTEZgNQBHOMsH1tLXfHZ1mwlu7ZxqvdR1Koq4cPMg5gbKiIgHvAj461ON8oOMu2jaa4MrAqxVFViCIIkDSR0ioI2xMJfuuEw/adobfG2YIUXCTmJZQBw4njFR8eWt3gjqUa28uuUKQQZ4AmdDprzqXu3vI2DuC5bKGUyMrh4IzFhqo05fjUXam02v4hr73FDswbRXgZYCgDLwAA49KqO+1NlX8PaXtbbJn0VmQAkd4kE5jB7w00MV7w2AvXcIHs2GYWc/aXIVlIJzaA6yAdYnQCalby75XMbbRLhtKEOburd7zQRJkGBBOg6162Nvrdw2FbDobRBz5WIu5kz+lAyw2skTwnnwoI+7lwtdyZLlxriKQLQUtmS72skNC5e7rJHGoW8YIv5ClxOzS3bi7AfuqNWjTWZ0qRsDbpwd5bttkaENtlYXACCZiQsjguvhXLbe12xWIa+7IrHLAUXIUKAFAldeHOg7bV2ZdtJZNyy9sMyZCw5ZVlfAlszRpxqThbDXMH3bFx1tG+XdVMS2UrJB7wABJEaaGum8G+lzGJbS4bSKjhzkF0lmEidV0EFtPHjXrY++1zDYZ7CdkQxfK57SUz8dMsN1Ex76AWvj0f4R/WuUV2vxoAZhQJE8vbFcjRXlkBU6AkkKJAOp569P6VJw+y1ZgEQA+BCcBMlpAGgmSa55e+q9AT7+H9TVrsgqLyswQhZaHMIxUEgMfEgUhHi55xh2y9tftMADAvuYBEjTMRw1qZhd7scpAXFOxJAAdLbyTwHAGr5cVlEl7DBmYFjeYlmdkLXNUALqdQwgKNIrsu0wcomwQYH+b1LLmYG3I0cFj4GrSWjPv/ALSw8dtbtEHhmR7ZMRMEMRzHLnVpsvytyQMRYNseujdoo9ogMB7Aarw8Inds90WhJuWznCKo1zLAjKPZnYdaqt4z+rQQqgPcIVXRwMwQx3QIiIHgROtJhYlsOA2ql1QVYEHUEHjU2sT3R261lws90nQdJ4/+eNbHgcTnQGszFLCTSpUqilQb5WMRl2cw9e5aX/qzH+WjKs68s9+MPYT1rpPyo3/dWvO09aZReu5RIEmQAOpJAH51xxrX7Ri5ayEa5WYhuE8CoNdL9wLlJ4B7ZPsDqaJd497cI+GvKo77lyG7OyPSYGCc7MOEyNZXlOljbMhPZe1u1zDLlIjnPGrDPAnprQ7u3/mXPYv9av73ot7D+VSFl4TEXmti4tk5DwObry9GJ8JqDb2+xudmLfe/iEdeMUTbC3sS3hcKk6W1fPrr3w4AAzZYhhMiRyNA+y8UqbRtux7q3FJPgoEx8KctOrzE467bBLWgABPpiY48IrhhNqNeEraBjq4FEu9+9CX8FdXP3muM+U5mAUKVUqzOxzGdZnkBAGtB5Otsrh0xBJ7zLkUZmQyXtk95SCNFbnrEc6skIuL2obcZrUToIcGpKXLhUMLOh55xzpvKZtO3eu2jbfPlQKWK5SSCdcvLQqOgIIXugUU7s712bVnCo4LLbLO0OwhmPdIWcjwDOqzIEEVJAnhdohrhQplYeIIrst0vdNu3bLsADoY49BxJqpwrA4t44Q3jzHOrfdvai2Me9xuVtgJMSWtso5gxLCYMxNFccdfayJuWSBMekOPspWb7OoZbRgzrnUcDHWp2/wBtxL+FsgNLpo2pgTBhZds2oc5tCQwmSJq03G3lt2MJZtseN247d65CjKAhKqwzw4mDqIlYOtAK3NpZXyG2c2mmYfe0Gs1LuLcXjaI/1r9ar95cUr7RZkPcZwRMcC8iemhFHW3N7BdS+odgrm2oUu5XImZmYhmIViwtiFgQDAEmQC8HtDtSclsmBOrAaTHM10v402wC9sgTEhlP5GvXk42oLF97jHhZcL3mUlirgAMpDLqRqOFWvlG2tav2MP2ZllVQ3GZjWSeJzZjI01B4k0FbjMcttcxBPsJ+tOXucezIn99f+6q3bh/Vj2j8jWjYfeq15v2bEkDCi2veYhnKZSIJKqskHQCcoJMqJABtbUzPkVGLa6Sv3dDzrrdxbIJa24Gn3lPHTk1c9zMWqbTDt6I7Y+30ojjzjWinfza9m7s9QuUXZtlgFghtc5LwM0zbHiUJ9oDmFxZuLmW2xXUTmUcOPFq8YjagQhWRgTEagzMgcG8DV75OdtpYwsMfSv2y3H0ELFpXg3EQD7RqAaG988YtzGW2UiMmHBgBQGVVVtBoBINBYNcYcbT/ADJ/3U9rFo1vOJiCeJnTjRtd3jtG3dDMB+rVLeZS+aLTIQTqUEmQBAkcpac2wx/wbex/zNBNw2PFwSlt2ExMjj72rxiNqrbjOjieGo/o1XPk12utnDXARJe7bBBBZcgVwxZeDxmUhSRJg8qpPKRjUuYxWRswKrJ72rAKDBYBmEjiwkxrPGglecH9lc+K/wDdXCztZHYqqXCRxGmnt1o52xjLNzChRcUOotEDJcAIRGGQHJ3WJPDMU5gjMQALye4xbePd2mAl6I0JJDBYMGDJGsGONOnExcSsgMlxZMAmInoYJjhUsKoq2342pavW8Nkyh+0BKqCMgKCVkqODBoALA6nSYqmIoFY1uMegUfixqRbaSR0+k1FsNlua8GAA9onT3g/hUl7QJngeoMGg9toJryHkGOI8QdYniCR+NMLZ9ZviP6CkiDmPiSfzoGtvMz8YIn3HWmsIdZj3En28evTlXu2I416Aige20MD4j8xW2bpXs1hfZWIlq2Tca7NgeynriwKKVKlWVKsr8tF39ZhV8LrfyD61qlY/5Ybs4yyvS0fxc/SteWfQAxNgOhVuBqsGxLPrH5hVnjEBUAiQSoI66ivG0sDh0tv3AzZZVkhFUxJDKySYOmhHDnxptD7PwFu1JU8YmTPCpmdTxI+NUm5GyBiXdTkkAsM49VSxC6HWAa8724e1bt2DaCqxRu0y+t2jxI+73Qmnv50gmUpt3LPVvmH0phu3Z6t8w+lEe6+wML5uL+KRDbIUACS2Y+tlEzCtAmeBIAINBFiyrY4ooAQswUNlAA5ZidBHM8Kcs7S0O7dnq3zD6Uhu1Z6t8w+lXG8mwLGGwtwOo857rWyi9zsys5tVBmZ0I6cqo9zNiHFEqqK5GYktEBVAMseWpjxJAqjp9mrPVvmH0pHdqz1b5h9K5b74bD2ns+beibal9D/mQMw1A/8ADRDsfdqx2KXsTbAs3BlV11YOObKFJI7rDiDzoKnB7Ht2mzKSTEamf6U2M2NbuNmMgwBoelVWz8H2mONlVDBnKIIgEk5V05SSONEe8u79nDWHRkHnAGfMv+XkIMKJgzoGzRzIjmQqfs3a6t8R9KY7u2vWb4j6Ut09jHFKwVUZlJPfdF7oWTGYiYAJMcq9b94TDWbyeaEm2yEmQwOYAAzmA56++OVRXj7O2urfEfSm+zlv1m+I+lEGzd1rQtJiMRaY4dxlBtlM+eGAJDcpR/h4iRXZWB7XHdiFzZnZVXqeCj40Eo7u2/Wb4j6U67vWwZzN8R9KsNvbtLYwlx2VRcDLGVgVCMgdXBHpBpMH9xuukbdXYRxNpyqByrEasBxAyqskSx70AamDQdcXg1urlOms6VB+zSes34fSuW9eDSybPZ6dpZDsJ9FiY/EAMPBxV6d30hWZVtqw7rOl7LcI4hGVTJFUVB3bT1m/D6U43bT1m/D6VD2TYFzElCJAFzSTxDQOGvOKud4dkWbOFW4jfrT6dsqwyDMAOPv9vEcKgiDda367fh9Kf7LWvWb8K67m7ITEhFbKGe5kDOxCjhEmf/uj2/5HQGIF6xAJHeLg+8awfCgz9N1bfrv+FWVjY6ra7OSVgiTE6zP51L3o3GXB9nma1c7TN/ls+mXLx+b8DVPhr7DAkyZCPB58SONB5O6CD/3H/CvD7o2/2jfhU7cXdpcZZuliMyMgBbNBzToY1mYHv1qr302WcJfW0CNVDSuaCCAdJ48SJ8KDqN11/aP+FeRumg4XGHuFF17yeDss6G36OaGdp9BXgQT3tSIaOR50Ibn7NXFYx7TkhALjCCARkBbiWUcBGpA11qpbvht3VRw2dmy6gGImrWn23u2mFa29tywN1UkFsrK1oXJgsRHeFDG818i6qgmMs/iRUUSuisIImvAVhwfT94Bvx0J99TsZuMtvDC+TIZUYQz/e7PSc2hBufh40GbBti5duB5IUEjvMPvRyPSr2i8WJcz+svyH/ALqYl/XHuT/+qrN89mLhsqoWDDIG7zaMUzMup5HT3GrPYG6vnGGN0AHs7YdybhU69Bm6Sf8ASeehg5tm/aH3Ko/oa8i1J1Zz/qI/KKocFZzYxrZJygtAzNyGmszRRjN3vNmWYBYGMt4XBHjldgPfQc7FhQ0gawdeJ4Hmda2Hyd3psishtcRWo+TN/wBWKTqCNtCpUqVZaKsV8rDztEDpaT8WY1tVYl5VD/6mf+Vb/wB1a89Z9cBW03K2pUSQVgdTI0qsxNzEupBtKJEaHXp1q02ie4P47f8AOtG2ysfh7mFW3iHXuq4gqwI1hDmQakDhM8deFEllmzMViMGS6jLMiTOkgoeHUMR768Yhb2JAIQRrGU8evGjLyjPhzZDWShckBuzzxlC2gM4YAB83aaLpAFdPJvf/AMFcS3fXDX2uIe0Zsn6oFs6q/IglWIkZgOcU0bC1zejEpaTDvlKJ6CkcNTwI6medRsPhcTbvC+q5XBzCJ0PER7OPuq18pDqdpSpVtLMskZXbKudxGkM0n38q0UbZs+YTmXtfN8/EZu0FvzIL1nIS0cY14VazSXi2W4/b2IxchsjHLl7oyhV6BQAqiSeXEmvOyNq4nAS1slJOpDMPCDGhHtqd5M7ijadssQFDAkkgAa8ydBVt5S7rtbTMXPTPiLN88RMG2AF5aHjU2ugjje1xENlECYIkz11PHhVid6MSttcOwTKMsLEExmyyYzMAXYgEkAsYos3A2qlnZpJe4pN9P8p0VyuW5M5gZT3cYoV35j9K3MuXL2umSMsdoSMsaRFOWdpAw9nEW73bKsODmEHgeIIgzIMV3xu8d/FBgyhiVy6aQvCAoACjXpxNHN/bt1tnIhvMSbl1WXPJ7IJZyKRxyTmjlxoG3Lx5s4g3AA2UAlWEqwmGVh0IJHvoOWz9o38IjgKALgKsSNYbLKzynKPdI5mueON7E5T2cAZoI1B5H8qKfKY1tQLNkAWrRXLqGLFxnZmYekdQvgEHjUzc7C9ts3slKdoL1u5DuifqwLyswLkAgFhIHWih198sSLS4ZkXKuWFgBjBbLrEkS7kD941X4JsRZxAxC2++rF4IkA8eHMVYb531fa9xkIKNelSOBU3CQR4RRRimH6PtjSe3xE9Y7OxE+HGgEdpbx4jHG4WQOzKoJB9FRAAHICFp9kbexOARgqLDt6TBTDAaFeOVhrB4iTU7yXXVXEXCxVT2bC2zxkS6VcW2adAA0anQGDyqx8pN8nDYcXXS5iA9zOysjnIY7NXdJDMP1h4mARQCGLt3r6q3ZwoByxz18fZUu7t68WVDbGYQAsnieEDxo53K20uH2YhLXAe2Q5bVxEZgEc97MrSkiDpxIoH2jez7TzBQuZw2VeCzrAHQTFBz2a+Iw1/zgWpZZYzwEnNNSNrbdv48sTbBMKCVkgAaj30YbxXrdoYy0kKHS32eQlgyrDEEyePpa80HDnQ+THDq73FcArBJkkRFtyDII5gfHhQD+Fx17DJlKCCSe9I6Tz9lTjtbENr2IadZ1MzznnXffjFq9nCAGWS2ysdeOd3C6+qrKNNOXKpWCH6pP4V/IUFTcx2I/Yj3A1aYdZwHttv/ALq9vXK1/wAAf+W/+6qIO7u1sTZtsLCEqxBJVmXVYjUcY41D3gxl69dD3z34AGZiSRwGp48Io38mvYHCut8oFNxQc0Zoyn0DxWGKSQRpM0Nb+m158oskG2FtgEeAUH2mZk9ZqSQlvvRjshGVlH8TRwA4R0AHuqh2Fjbtq8720LllYEKToH0PCdCCR761q7ZwRXM7WwyoMozIFJ7H7ygatnLHvd4kATwrP/JldtrfvG8Ayi0TBAMkHQAEgEnWKvU483tuYi9csW7qsqI3cDEkLoZA0H/gqs3qQ9usakqPzNGu+As9rheyFsEuZFsg9zsxkzx9/MboM6wBPKhDeX/irf8ACv8AOairgb5Y4WsnY93LlghGEZUXgVPK2nj3etDGwcXct3Ga3b7QniOQ1mtLxu0yuzhblGa4xWMtvNbt24PEDMCzHiTwTxoQ8ltxFxim4VCBkJLCVgE8fCY15casbSdK3eXal6/3rtvIWcuTM5mMk+HM1KwG1MQlpVWwSAoEhiJERMR0P41ceVq6jXLRUqTkTPlZXhwGBzXFAW40ZSWA5xyoq3fNn9FHPkB7O5pFsuzlU7IyT2ikGYygg96SKkalZ3DKMJjLgxLXFTM0tKidJ0/CrzC7UuO6q9nswZ115AmOFV2yF/xd32v/ADir26vfT2n+VqfBKtrqPaPzrRfJndMR00rPVOo9o/OtC8mw7zfxH86s6I200UqYU9YaKsR8qn/5M/8AKt/7q26sS8qo/wDUz/yrf+6tees+uAfbKTaj1mQfFgKttmeTNb1tCt5wXJ4xkEFgQWBnP3ZyheDAzVTte6FtZjwDIT7mBqwwPlAwypbD4drhQOBmKZSHbP6JU6/dmeBMQYIIW0vJa1q09xrwIRVYrLZu8YEAqJ9vA6xMGg/C4MG+bUkAZtRIOnvox2n5RMPdstbGHyE5SGAUlSAo07skECJJzQBLHWRLZO1haxgvlM6q2bKRodZAYAjTTWk1RF3ldb3bkeZojFy5dZP7jggPbP7yyJ9tcd1d2mxiXG7Zra2wWYk3GAWVX0VBZiSw0ArvvFvvcxlg2rge4c5dWYHMsiGUaxl0BjwrxubvKmDVhcS4S3BrTG3cTUEFHAMTEEEaik1gi8qnb+x/NL2QOLn7yNoQQCCCPaNCJHA0RDyfs9lX7dSzI9xbRZ87LbLBioIyyMjGM0wKpN8Nuee4k3lQrMCDqe6AJZoGZjEkwJJNE9rf3DrZtgW7nbW7VyyrE9wC6bktkCSWAuMB3o51cWmaCexsAbmI7EOyakSCeoXhPU1c75bkDBDMbty40sO/Ze2pykCUdj3xry8OtUuxtpizie2IMSY0nXMGEjTTSpu8e8oxPaNDZnYsdDlGZsxieAqQrtu1uqcXZe6b3Y20IDMxuFQTooAWSzGG0A4AzVbt7Y5wd7sw4bQHPbY5WBggg8wQR0I4ETVzufvfbwlhrV1XYM63O4xR0dCSjo4BgjMw4c/Cq7fTeEY3FC8FK91FglmPcULOZtSTEyetDq9ueTa6wWbzMrWDiJKuUACO+UnhmhY94oX2VgDcutbzsgUMZBPIgaCdONGY8piwoHaZFw5w+SXyklHTtCvCe9MeHGg/YG1lsYk3mEiZAK5gSHVwGXmNIIpxUzb+63m9pLxuFzcXOJBkAXGtameMoT76kbubm3sZZNxLjemqESfvdoczEmAoFtiSeHjXneretMVbConZhVCKgzEKM5uHvMSTJZj7xU3c/foYLDNaEhmuIx0lWVe0lHH3lbPqPCgHNrbKGHv9mtwPOgdMwB72WRMEj4Vc7S3LNrs810t2ltLq8TCvMTJ46VV7wbTtXcSLllWW2CCFJkqM2aJgTHCYoo2nvphL1m2Cl0Xbdq3aD5u4Qh4m3knUE/e6UAnsTZj4i6bSM8gGAmZiYPJQekn3VJ2tu72NhL3aFszsvouCMuXXP6J4jQEkc40rzuptpMLiTduKWEN3dRJMgSRqImdOlPtnbS3bQtqzEBpAM5R1IHAEwPhQdtjbtvilXLcYs+aEk8FzE6lhyUmoG1NmvhcS1gkqwYK0MRBmNYOse2rXZO8628IlknKVdnkK2aSMsZh92OXiaptpY0XMQLgJYDLJMyYMnjrQXo3Fd7XadrKglZZkBJAUkIjPmYwy6KDxFWi7GvIgHZXNCLeqNOYLmiImcve9lNgvKCtuwbQVipfPP65de5oyqwVx3BowPE1Mw/lWKsD2YY6nUXJIOaeZ5ka/uxzoKi5bIiQQG1EgiR1HUeNdNj2g+FVTwIYH3lhUPbG+AxFwM0ghVWAGgZRyB4TqY8ak7uP+oX3/AMxqo5JusF0W64Hhp/WmbdFDqbjT1gTV4XrxcxaLGZgJ6mJoKtt2p0N+6faa52d0wplbrr7IFWg2tZ/aJ8wqUjhhKkEHgRqDRVPY2FluBzcdypkBoiYI/rVVvSua/bHVQJ9rGiyKFN6wRftn93l4MTUFjiNynXCjEF37NmKLJbUgE6CfR0InrVXuXu557f7MObRPMZjyZuRn7tEWL8pAuYPzdrcgdmFYW1BVUDAD2mfSnm3rGhjdXbfmlwuUzdAVDKeIIYHiCDy1pi0zTtvlu75ncCF3fxdWU8A0gEzGvvq6wvk+uNgvOe3ZUgkL39QCAYPojU6AkEwY4VS73bx+eFCEK5AFChYVVVcqqoknTxq7wHlEFvCdgbZJCPbDw0qtzLnWM2UyRoSJE05K9gO7rnJijID5c2jTDQw4wQYPtou3h2oL+IDqioJGgmSckEtqZPsjSKB9n48W77OQYObhE6mRV1htspduqqhgZJ1jofGnw+ry2NR7R+daF5N/Sb+I/maz9OI9o/Oj/wAmpkn2n86s6I200U9MKesNFWK+VpY2gp62l/BmFbVWO+WG3/jLJ622Hwaf61rz1n1xne0tUUdXT+YUQ7sbAtYh3DqSFC+jA1ZoljlaABOsZZiSooa2wxFsZfSzpHtnSozJix6vQ+j8ONEHx3HsQWYnKEB0VZDC27sOBBErodOY140Jbe2Wlm9etgAi2zrJUAnLI1HKqO5ti+rZSRJ8OM6damXsFjHRmKgrwZuME9WmJ9tW0p73BwS3cQVa0L3ogISRJOb7w9HhJPQa6VM8olvDKwXDW1ULCsylirvrmKE65OQ6xPOqPZe1sRgLha0cjsIkamNRoQeetTdu38biypvkuVECSsga6el4mpHVngt3F3dsYjCTctS1vK8rE3u6zGwJ4OcsgjWM3hQLilU40AKFUspyicoHGNeXtqSm8eKw6W7YbKLZzWxr3W0GYQfS0GvhUR7OIa92xWXnNJjj4iaco7bQt4thYa2mItJhyWsKpN4EQSSoJdTAVGzd3Lrw46wMeTbBW7t5kuqrBx2a5vuuyvkYf68lccbvFj7tkWXYtbGgUnQQIGmbkDpPDlVbs1sTh/8ALEEkHloRwIM6UspdeUHA27BtW0RVdFQXSOd1gXcH+HMqQPUor3M3cwl3B4Y3rdsvedrcsbgc920R2eUFS0v9+BqKzradzE4hpuCTJYnmSeJJJ1NWmzt5toWLQtWmZUAiASOQHJhrAHwpeSsIBw4G0AmUZcwBXSJyyRHDjWi737qYa3Yxly1bXLbItqOdu4rlXB5kFcrAnk3UVmYt3+27bLDgyOEcI4T0qfi9u424jq2ou6vqe+ddW73eOp1PWl5KW3ku2JaxJxK3UVyLX6st924WREj/AFMB76bym7GtYU4dbShSbY7Qj71wNcR/+pY06VQbIxeKw2bsgRmyzqQe6Qw4MOYB9oB5UtrYnE4nL2qk5ZjUniSTxJ5kn2k0BVu1snDdlabEW+66Ao2TuO4ie0YDOVBOuSTryoZtYdP0jkyrklu7Hc9CdAeU9af9OYq3aRGUFLQhZmFBOvA8zE1G2fdvm8MTaAzq0gzADACI1nTSii3ePZ+FGDm2gF4ISxRYSANJzd7tJ45e70qp3J2fbuW7r3EVhbOZpAkqMgyqYMFiwE8pnlUTaW0cU6P2irDBixGp14n0vGo2wsViFR1sAMhIzTzI4cxNBP8AKBhLVq8osqqCIbLOUuAubJJJyydJJPHhMAr2DupYvWMxtiRAEKIgKrMSSpBME6SDzGbgAba+DxL63UC5AdBAI4EyJngKkbK2vi7n6uyA3orABlj90RPeMimTDQrO42HzQ2WCyqrLaXUNcw6AlSNCO1I48QPfmm17CrjFAUATb0iBxgyOXCrfH29o2lzXbRtgzBZCsxrpmOp0mqBFu4m5nEFly66ADUkcTrrTJhoF3ZFkBwwQg2c6GAsswRhpzMF1jqD0qk3a/wCHT3/zGoV7GY4qJKEKIHomBJaBr1JPvrtsO/lwoY/dDn4FjQXzChjer/Ms/wCr81qZgtsXbq5ktCJjW4B/SqjeK87XLYZcjCYhg05iB7tRQH13du0Nnpie6Wa4bZXII56AxxGUnprHLWj3c/4ZB/EP+pqgg4/s+IyA6erm9k5ZqJsHa9zJ2aIpyySWaPSJPTqaqCo0Kb2n9fa/h/3VbfpS4roHtqA7BZV5gmeUeFVO+SfrbUcSp/MVFGf6MsnAi4E74u9mxIXLBRmAUR4c9ePKhfya4BbuKKNa7XopMAkB4zHiFBAJjWAakLs3aQw/aSOxzcdIzDuyRHUkZoiTE1V7O2VirLF7TBSeJ15zzjTnVzds8pZ+U7AW7VxRbTIJ4ZWXUoCcuYBimYNGbWKKdg7HtXMAXNmH7N3V9YYoFJAjuAATIbU5hFZ3vJcxBy9u2bU5SI5defOrfA4XHCwcl5Rb7krPUHLKx3uHGDwqRqVncIu59lP0jldQy9pBBE6doARHsom3swa28aFVVUBhAUaQbZOndX28PjQhuoz+eHnc14cS+YcPfRhvkrLjSGBEOIB1IXIconnpFXkHZcEGo9o/MUd+TB6ArL6j4/DX+laV5MsMAgNSdQsbaKKVPSrLRVlPlotd/DN/zF/I1q1Zx5aLE4ey/q3Y+ZT9K152z60x/aP3OX6xPzo1xW8OGKvI7QEdxWtLlt6HLbBBnKGykmYOunGQ7EWFuLlbUVGXYFn975jRKQ94sUt3aJddEa6CJEd0vIkctK2Ld3ebB28KLZfLkUs63FBF5zxygEzroATyX3ZX9nbP73zU/wBnbP73zf2pOZs5Ss3kxXa4vMQFzEGFACrLHQAaAARWi4LbNlMOiZWzIzXc0AhrjJcQrHIAG1rOuU6DmF/Zyz+/839qf7P2ur/N/ar2ysUj79YtLuMzIIRjKjKFgSB6I4cKte0XqPiKgHd2yeb/ADD6Ux3cs9X+YfSpJGFh2i9R8abMvUVXfZ6z1f5h9Kb7P2er/MPpSlWfaL4V7W6vhVR+gbPV/mH0rydiWer/ADD6UoXJuL4V5NxfCqc7Gs9X+YfSmOx7PV/m/tShb518KRur4VTHZNnq/wA39qb9FWer/N/ahaXtu4OwaPD8xU/yc7TTD/rWXOULlFkAFyFUZiQYABY8DqB7RS/oqz+/839qf9G2f3/m/tSgW71bXstgXs2gRlMqWRZyB8UYzSSNLtvTmc3vrPJdi7Vq9nv5sqOG7oBOYDu6HkDr7qpf0bZ/f+b+1P8Aoyz+/wDN/ag07yj7dsXcMBba3cdw7O4Udoihe6jNxB1Aj9zx1zvyfXwl/MSBle02pgaEnU8h41G/Rln9/wCb+1P+irPR/m/tQaNvxtm3ewwHaKzKwIAYNxVwfvGOXL4zoC+TjHrau3SzFCbeVXUAshM95QSJ6aEGGNRP0VZ6P839q9DY9g8m+b+1Ac7V2/h2tOqqAzoylilpW9NWWSpA4AkwBqRyFBuzB/gWH7tz/dXIbEsdG+arLCqiJkAOXUQTPHjQdfJxta1ZRjdtJdHfGVyBlkDUTprwMjhMRzqt+Mcl3FpctoltYHcQgqsEeA4wTw5muv6Bw/qt8xp/0Fh/Vb5jVQWfaG0NnnDQM3a9oGzjLHWJ48o4az4UE7i7SGHxTOyo4APduRkaZGs+2fdUwbCw/qH5jXr9BYf1T8zVFWO9+3lxV6wypatkPaEWyJMAiT1jgNNBA1of3vEXLR8G/MVaYfZFhGDKmqmRLMdfjUnG4a1ejtFzRMakRPHgaC2t73YbzXsy36zszZHeTJkN4X8x1kMDIiOhmvGxN5cNZz9oyOGywP1bCRm4hjH3qov0Jh/2f/U31pfobDfsx8W+tVKcfKJtTD3zZOHgBVCsAFGonXukzpl1Jk0V7K3wwYw1tbjy62lUE5ZtnKqFVJaYMFtI4kczI2NkYf8AZj4t9aR2Xh/2a/j9anKKUWx8atvGO5YKJchpjXNIg0S7wbft4rF50YHM/dA4hQpAkaxpHvqGdl2P2a16s4a0hlUUHqBrRVgo/Jv5TWq+Te1FoVk9m7M+yPiQP61s24NmLIp61BG5FtKlSrLRUNeUDZPnGCuIPSADL/Euv1HvolrliLWZSKsTU2kxcU+Xbl0qSCDpTDE+BrUt59xz2hZEGpngaoDuhd/Zr8G+tawzkGjGeBp/PPbRh9j7v7Nfg31pvsde/Zr8D9amDIQ86ped0XHcy96g+B+teDuTe9X8KXC1IU88FN54KLPsTe9QfCl9ib3qD4UwVIROLFeDixRidyL3qD4U32Hu+oPhS4KkGNiq5tiaN/sNd9QfCl9hrvqD4UuEqQKcTXg36PPsLd9QfCl9hLvqD4UwVIC7al2lHv2Fu+oPhS+wt31B8KXC1ICz0s9Hv2Fu+oPhS+wt31B8KFSAs9LtKPfsLd9QfCn+wt31B8DQqQD2xpecGj47jXfUHwpfYa76g+FLgqQD5yfGvQxTeNH32Iu+oPgaX2Ku/sx8D9auEqQEMW3Q17GNbxo7G5d39mvwP1p/sZd/Zr8D9aYMgUY1vGn87bxo5G5t39mvwP1p/sdd/Zr8D9aYMgbztvGn87bxo3O5171F+Wl9jr/qj5RUwtSCPOn8aXbv4/jR3a3Mvk8B8o+lSxuHe8PlX6UwVLOO1ueNNnueP41pP2Cvf+Kv0pxuFe/8VfpTBUs1m540stzxrUB5P73X8B9Kf/8Az+96x/CmCpZYbNzxpDD3OhrWLfk8u+sfjXseTu56zfE0wVIB2XgWXKh9NiGYdAPRB8dSfhW8bpYXJZWelDOwfJ/2b5m1o/w9gKoAqepuViKdaVKlUUqVKlQeGtA8RXjzVegp6VA3mq9BS81XoKelQN5qvQUvNV6CnpUDear0FLzVegp6VA3mq9BS81XoKelQN5qvQUvNV6CnpUDear0FLzVegp6VA3mq9BS81XoKelQN5qvQUvNV6CnpUDear0FLzVegp6VA3mq9BS81XoKelQN5qvQUvNV6CnpUDear0FLzVegp6VA3mq9BS81XoKelQN5qvQUvNV6CnpUCGGXoK9dkOlKlQLsh0pdkOlKlQPkFLIKVKgfKKWWlSoFFPSpUCpUqVB//2Q=="/>
          <p:cNvSpPr>
            <a:spLocks noChangeAspect="1" noChangeArrowheads="1"/>
          </p:cNvSpPr>
          <p:nvPr/>
        </p:nvSpPr>
        <p:spPr bwMode="auto">
          <a:xfrm>
            <a:off x="460375" y="-1203325"/>
            <a:ext cx="7143750" cy="3143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3672322"/>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8.5 The Evolving World of Big Data</a:t>
            </a:r>
          </a:p>
        </p:txBody>
      </p:sp>
      <p:sp>
        <p:nvSpPr>
          <p:cNvPr id="4" name="Slide Number Placeholder 3"/>
          <p:cNvSpPr>
            <a:spLocks noGrp="1"/>
          </p:cNvSpPr>
          <p:nvPr>
            <p:ph type="sldNum" sz="quarter" idx="4"/>
          </p:nvPr>
        </p:nvSpPr>
        <p:spPr/>
        <p:txBody>
          <a:bodyPr/>
          <a:lstStyle/>
          <a:p>
            <a:fld id="{27C98126-00D4-4536-8967-EB49841E9AA8}" type="slidenum">
              <a:rPr lang="en-US" smtClean="0"/>
              <a:pPr/>
              <a:t>41</a:t>
            </a:fld>
            <a:endParaRPr lang="en-US"/>
          </a:p>
        </p:txBody>
      </p:sp>
    </p:spTree>
    <p:extLst>
      <p:ext uri="{BB962C8B-B14F-4D97-AF65-F5344CB8AC3E}">
        <p14:creationId xmlns:p14="http://schemas.microsoft.com/office/powerpoint/2010/main" val="11106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A3DB-193B-49F7-81FA-B310D13B83FC}"/>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13B479B0-C08B-4FFA-8551-AA30C840E18C}"/>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8E669A48-0943-492F-AA9F-6D1BEF616224}"/>
              </a:ext>
            </a:extLst>
          </p:cNvPr>
          <p:cNvPicPr>
            <a:picLocks noChangeAspect="1"/>
          </p:cNvPicPr>
          <p:nvPr/>
        </p:nvPicPr>
        <p:blipFill>
          <a:blip r:embed="rId3"/>
          <a:stretch>
            <a:fillRect/>
          </a:stretch>
        </p:blipFill>
        <p:spPr>
          <a:xfrm>
            <a:off x="1506071" y="73855"/>
            <a:ext cx="12192000" cy="6784145"/>
          </a:xfrm>
          <a:prstGeom prst="rect">
            <a:avLst/>
          </a:prstGeom>
        </p:spPr>
      </p:pic>
    </p:spTree>
    <p:extLst>
      <p:ext uri="{BB962C8B-B14F-4D97-AF65-F5344CB8AC3E}">
        <p14:creationId xmlns:p14="http://schemas.microsoft.com/office/powerpoint/2010/main" val="74673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632C-EA40-471E-8F5E-C8FB62EF81DE}"/>
              </a:ext>
            </a:extLst>
          </p:cNvPr>
          <p:cNvSpPr>
            <a:spLocks noGrp="1"/>
          </p:cNvSpPr>
          <p:nvPr>
            <p:ph type="title"/>
          </p:nvPr>
        </p:nvSpPr>
        <p:spPr/>
        <p:txBody>
          <a:bodyPr/>
          <a:lstStyle/>
          <a:p>
            <a:endParaRPr lang="en-IN"/>
          </a:p>
        </p:txBody>
      </p:sp>
      <p:pic>
        <p:nvPicPr>
          <p:cNvPr id="4098" name="Picture 2" descr="Image result for real examples of big data">
            <a:extLst>
              <a:ext uri="{FF2B5EF4-FFF2-40B4-BE49-F238E27FC236}">
                <a16:creationId xmlns:a16="http://schemas.microsoft.com/office/drawing/2014/main" id="{883F8C28-6B4B-44AA-92B8-6EEF880972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4299" y="998806"/>
            <a:ext cx="8651630" cy="538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7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360044-E465-4453-AC30-79ECC89D3B51}"/>
              </a:ext>
            </a:extLst>
          </p:cNvPr>
          <p:cNvSpPr/>
          <p:nvPr/>
        </p:nvSpPr>
        <p:spPr>
          <a:xfrm>
            <a:off x="2302412" y="1579949"/>
            <a:ext cx="8628184" cy="4154984"/>
          </a:xfrm>
          <a:prstGeom prst="rect">
            <a:avLst/>
          </a:prstGeom>
        </p:spPr>
        <p:txBody>
          <a:bodyPr wrap="square">
            <a:spAutoFit/>
          </a:bodyPr>
          <a:lstStyle/>
          <a:p>
            <a:r>
              <a:rPr lang="en-IN" sz="2400" b="1" cap="all" dirty="0">
                <a:solidFill>
                  <a:srgbClr val="EB38A6"/>
                </a:solidFill>
                <a:latin typeface="Gotham SSm A"/>
              </a:rPr>
              <a:t>BIG DATA COMPANIES TO KNOW</a:t>
            </a:r>
          </a:p>
          <a:p>
            <a:pPr>
              <a:buFont typeface="Arial" panose="020B0604020202020204" pitchFamily="34" charset="0"/>
              <a:buChar char="•"/>
            </a:pPr>
            <a:r>
              <a:rPr lang="en-IN" sz="2400" dirty="0">
                <a:solidFill>
                  <a:srgbClr val="3A3B41"/>
                </a:solidFill>
                <a:latin typeface="Gotham SSm A"/>
              </a:rPr>
              <a:t>IBM</a:t>
            </a:r>
          </a:p>
          <a:p>
            <a:pPr>
              <a:buFont typeface="Arial" panose="020B0604020202020204" pitchFamily="34" charset="0"/>
              <a:buChar char="•"/>
            </a:pPr>
            <a:r>
              <a:rPr lang="en-IN" sz="2400" dirty="0">
                <a:solidFill>
                  <a:srgbClr val="3A3B41"/>
                </a:solidFill>
                <a:latin typeface="Gotham SSm A"/>
              </a:rPr>
              <a:t>Salesforce</a:t>
            </a:r>
          </a:p>
          <a:p>
            <a:pPr>
              <a:buFont typeface="Arial" panose="020B0604020202020204" pitchFamily="34" charset="0"/>
              <a:buChar char="•"/>
            </a:pPr>
            <a:r>
              <a:rPr lang="en-IN" sz="2400" dirty="0">
                <a:solidFill>
                  <a:srgbClr val="3A3B41"/>
                </a:solidFill>
                <a:latin typeface="Gotham SSm A"/>
              </a:rPr>
              <a:t>Alteryx</a:t>
            </a:r>
          </a:p>
          <a:p>
            <a:pPr>
              <a:buFont typeface="Arial" panose="020B0604020202020204" pitchFamily="34" charset="0"/>
              <a:buChar char="•"/>
            </a:pPr>
            <a:r>
              <a:rPr lang="en-IN" sz="2400" dirty="0">
                <a:solidFill>
                  <a:srgbClr val="3A3B41"/>
                </a:solidFill>
                <a:latin typeface="Gotham SSm A"/>
              </a:rPr>
              <a:t>Cloudera</a:t>
            </a:r>
          </a:p>
          <a:p>
            <a:pPr>
              <a:buFont typeface="Arial" panose="020B0604020202020204" pitchFamily="34" charset="0"/>
              <a:buChar char="•"/>
            </a:pPr>
            <a:r>
              <a:rPr lang="en-IN" sz="2400" dirty="0">
                <a:solidFill>
                  <a:srgbClr val="3A3B41"/>
                </a:solidFill>
                <a:latin typeface="Gotham SSm A"/>
              </a:rPr>
              <a:t>Crunchbase</a:t>
            </a:r>
          </a:p>
          <a:p>
            <a:pPr>
              <a:buFont typeface="Arial" panose="020B0604020202020204" pitchFamily="34" charset="0"/>
              <a:buChar char="•"/>
            </a:pPr>
            <a:r>
              <a:rPr lang="en-IN" sz="2400" dirty="0">
                <a:solidFill>
                  <a:srgbClr val="3A3B41"/>
                </a:solidFill>
                <a:latin typeface="Gotham SSm A"/>
              </a:rPr>
              <a:t>Google</a:t>
            </a:r>
          </a:p>
          <a:p>
            <a:pPr>
              <a:buFont typeface="Arial" panose="020B0604020202020204" pitchFamily="34" charset="0"/>
              <a:buChar char="•"/>
            </a:pPr>
            <a:r>
              <a:rPr lang="en-IN" sz="2400" dirty="0">
                <a:solidFill>
                  <a:srgbClr val="3A3B41"/>
                </a:solidFill>
                <a:latin typeface="Gotham SSm A"/>
              </a:rPr>
              <a:t>Oracle</a:t>
            </a:r>
          </a:p>
          <a:p>
            <a:pPr>
              <a:buFont typeface="Arial" panose="020B0604020202020204" pitchFamily="34" charset="0"/>
              <a:buChar char="•"/>
            </a:pPr>
            <a:r>
              <a:rPr lang="en-IN" sz="2400" dirty="0">
                <a:solidFill>
                  <a:srgbClr val="3A3B41"/>
                </a:solidFill>
                <a:latin typeface="Gotham SSm A"/>
              </a:rPr>
              <a:t>VMware</a:t>
            </a:r>
          </a:p>
          <a:p>
            <a:pPr>
              <a:buFont typeface="Arial" panose="020B0604020202020204" pitchFamily="34" charset="0"/>
              <a:buChar char="•"/>
            </a:pPr>
            <a:r>
              <a:rPr lang="en-IN" sz="2400" dirty="0" err="1">
                <a:solidFill>
                  <a:srgbClr val="3A3B41"/>
                </a:solidFill>
                <a:latin typeface="Gotham SSm A"/>
              </a:rPr>
              <a:t>Unacast</a:t>
            </a:r>
            <a:endParaRPr lang="en-IN" sz="2400" dirty="0">
              <a:solidFill>
                <a:srgbClr val="3A3B41"/>
              </a:solidFill>
              <a:latin typeface="Gotham SSm A"/>
            </a:endParaRPr>
          </a:p>
          <a:p>
            <a:pPr>
              <a:buFont typeface="Arial" panose="020B0604020202020204" pitchFamily="34" charset="0"/>
              <a:buChar char="•"/>
            </a:pPr>
            <a:r>
              <a:rPr lang="en-IN" sz="2400" dirty="0">
                <a:solidFill>
                  <a:srgbClr val="3A3B41"/>
                </a:solidFill>
                <a:latin typeface="Gotham SSm A"/>
              </a:rPr>
              <a:t>Databricks</a:t>
            </a:r>
            <a:endParaRPr lang="en-IN" sz="2400" b="0" i="0" dirty="0">
              <a:solidFill>
                <a:srgbClr val="3A3B41"/>
              </a:solidFill>
              <a:effectLst/>
              <a:latin typeface="Gotham SSm A"/>
            </a:endParaRPr>
          </a:p>
        </p:txBody>
      </p:sp>
    </p:spTree>
    <p:extLst>
      <p:ext uri="{BB962C8B-B14F-4D97-AF65-F5344CB8AC3E}">
        <p14:creationId xmlns:p14="http://schemas.microsoft.com/office/powerpoint/2010/main" val="1343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1349" y="1546789"/>
            <a:ext cx="10471052" cy="5007835"/>
          </a:xfrm>
        </p:spPr>
        <p:txBody>
          <a:bodyPr>
            <a:normAutofit fontScale="92500" lnSpcReduction="10000"/>
          </a:bodyPr>
          <a:lstStyle/>
          <a:p>
            <a:pPr marL="0" indent="0">
              <a:buNone/>
            </a:pPr>
            <a:r>
              <a:rPr lang="en-US" sz="3300" b="1" dirty="0">
                <a:solidFill>
                  <a:schemeClr val="accent2">
                    <a:lumMod val="60000"/>
                    <a:lumOff val="40000"/>
                  </a:schemeClr>
                </a:solidFill>
              </a:rPr>
              <a:t>Three Implications of Big Data:</a:t>
            </a:r>
          </a:p>
          <a:p>
            <a:pPr marL="514350" indent="-514350">
              <a:buAutoNum type="arabicPeriod"/>
            </a:pPr>
            <a:r>
              <a:rPr lang="en-US" b="1" dirty="0"/>
              <a:t>Big Data derives from a bundle of old &amp; new data sources, </a:t>
            </a:r>
            <a:r>
              <a:rPr lang="en-US" dirty="0"/>
              <a:t>both old and new—</a:t>
            </a:r>
          </a:p>
          <a:p>
            <a:r>
              <a:rPr lang="en-US" dirty="0"/>
              <a:t>    To make sense of the oceans of data, there is advanced</a:t>
            </a:r>
          </a:p>
          <a:p>
            <a:pPr marL="0" indent="0">
              <a:buNone/>
            </a:pPr>
            <a:r>
              <a:rPr lang="en-US" dirty="0"/>
              <a:t>      computer processing and storage plus complex software taken</a:t>
            </a:r>
          </a:p>
          <a:p>
            <a:pPr marL="0" indent="0">
              <a:buNone/>
            </a:pPr>
            <a:r>
              <a:rPr lang="en-US" dirty="0"/>
              <a:t>        from the evolving world of artificial intelligence.</a:t>
            </a:r>
          </a:p>
          <a:p>
            <a:pPr marL="0" indent="0">
              <a:buNone/>
            </a:pPr>
            <a:endParaRPr lang="en-US" dirty="0"/>
          </a:p>
          <a:p>
            <a:pPr marL="0" indent="0">
              <a:buNone/>
            </a:pPr>
            <a:r>
              <a:rPr lang="en-US" dirty="0"/>
              <a:t>The software applies </a:t>
            </a:r>
            <a:r>
              <a:rPr lang="en-US" b="1" dirty="0">
                <a:solidFill>
                  <a:schemeClr val="accent2">
                    <a:lumMod val="60000"/>
                    <a:lumOff val="40000"/>
                  </a:schemeClr>
                </a:solidFill>
              </a:rPr>
              <a:t>Big Data Analytics </a:t>
            </a:r>
            <a:r>
              <a:rPr lang="en-US" b="1" dirty="0"/>
              <a:t>-- </a:t>
            </a:r>
            <a:r>
              <a:rPr lang="en-US" dirty="0"/>
              <a:t>the process of examining large amounts of data of a variety of types to uncover hidden patterns, unknown correlations, and other useful information. </a:t>
            </a:r>
          </a:p>
          <a:p>
            <a:pPr marL="0" indent="0">
              <a:buNone/>
            </a:pPr>
            <a:r>
              <a:rPr lang="en-US" dirty="0"/>
              <a:t>A specific kind of analytics is </a:t>
            </a:r>
            <a:r>
              <a:rPr lang="en-US" b="1" dirty="0">
                <a:solidFill>
                  <a:schemeClr val="accent2">
                    <a:lumMod val="60000"/>
                    <a:lumOff val="40000"/>
                  </a:schemeClr>
                </a:solidFill>
              </a:rPr>
              <a:t>Web analytics</a:t>
            </a:r>
            <a:r>
              <a:rPr lang="en-US" i="1" dirty="0"/>
              <a:t>, </a:t>
            </a:r>
            <a:r>
              <a:rPr lang="en-US" dirty="0"/>
              <a:t>the measurement and analysis of Internet data to understand web usage.</a:t>
            </a:r>
          </a:p>
        </p:txBody>
      </p:sp>
    </p:spTree>
    <p:extLst>
      <p:ext uri="{BB962C8B-B14F-4D97-AF65-F5344CB8AC3E}">
        <p14:creationId xmlns:p14="http://schemas.microsoft.com/office/powerpoint/2010/main" val="26540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b="1" dirty="0"/>
              <a:t>2. Big data could lead to a revolution in measurement:  </a:t>
            </a:r>
            <a:r>
              <a:rPr lang="en-US" sz="2400" dirty="0"/>
              <a:t>The volume and variety of data, along with the powerful smart software, could revolutionize how things are measured.</a:t>
            </a:r>
          </a:p>
          <a:p>
            <a:pPr marL="0" indent="0">
              <a:buNone/>
            </a:pPr>
            <a:r>
              <a:rPr lang="en-US" sz="2400" dirty="0"/>
              <a:t>—just as the invention of the telescope opened up the heavens and the microscope unveiled the mysteries of biological life down to the cellular level. </a:t>
            </a:r>
          </a:p>
          <a:p>
            <a:pPr marL="0" indent="0">
              <a:buNone/>
            </a:pPr>
            <a:r>
              <a:rPr lang="en-US" sz="2400" dirty="0"/>
              <a:t>In business management, for example, new kinds of measurement could replace old ideas, organizations, and ways of thinking about the world.</a:t>
            </a:r>
          </a:p>
        </p:txBody>
      </p:sp>
      <p:pic>
        <p:nvPicPr>
          <p:cNvPr id="6146" name="Picture 2" descr="C:\Users\user\AppData\Local\Microsoft\Windows\Temporary Internet Files\Content.IE5\G5O3YI8O\MM900309827[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07642" y="231321"/>
            <a:ext cx="1463040"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1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t>3. Big data could lead to better decision making: </a:t>
            </a:r>
            <a:r>
              <a:rPr lang="en-US" dirty="0"/>
              <a:t>Not only can data-driven insights be used to make sense of incredibly complex situations.</a:t>
            </a:r>
          </a:p>
          <a:p>
            <a:pPr marL="0" indent="0">
              <a:buNone/>
            </a:pPr>
            <a:r>
              <a:rPr lang="en-US" dirty="0"/>
              <a:t>Big Data “can help compensate for our overconfidence in our own intuitions and can help reduce the extent to which our desires distort our perceptions.” </a:t>
            </a:r>
          </a:p>
          <a:p>
            <a:pPr marL="0" indent="0">
              <a:buNone/>
            </a:pPr>
            <a:endParaRPr lang="en-US" dirty="0"/>
          </a:p>
          <a:p>
            <a:pPr marL="0" indent="0">
              <a:buNone/>
            </a:pPr>
            <a:r>
              <a:rPr lang="en-US" dirty="0"/>
              <a:t>In short, </a:t>
            </a:r>
            <a:r>
              <a:rPr lang="en-US" i="1" dirty="0"/>
              <a:t>Big Data </a:t>
            </a:r>
            <a:r>
              <a:rPr lang="en-US" dirty="0"/>
              <a:t>is a term for a process that has the potential to transform everything. </a:t>
            </a:r>
          </a:p>
        </p:txBody>
      </p:sp>
    </p:spTree>
    <p:extLst>
      <p:ext uri="{BB962C8B-B14F-4D97-AF65-F5344CB8AC3E}">
        <p14:creationId xmlns:p14="http://schemas.microsoft.com/office/powerpoint/2010/main" val="10617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solidFill>
                  <a:schemeClr val="accent2">
                    <a:lumMod val="60000"/>
                    <a:lumOff val="40000"/>
                  </a:schemeClr>
                </a:solidFill>
              </a:rPr>
              <a:t>Uses of Big Data:</a:t>
            </a:r>
          </a:p>
          <a:p>
            <a:r>
              <a:rPr lang="en-US" sz="2600" dirty="0"/>
              <a:t>Big Data is finding major uses in:</a:t>
            </a:r>
          </a:p>
          <a:p>
            <a:r>
              <a:rPr lang="en-US" sz="2600" dirty="0"/>
              <a:t> </a:t>
            </a:r>
            <a:r>
              <a:rPr lang="en-US" sz="2000" dirty="0"/>
              <a:t>Medical research, </a:t>
            </a:r>
          </a:p>
          <a:p>
            <a:r>
              <a:rPr lang="en-US" sz="2000" dirty="0"/>
              <a:t> Marketing, </a:t>
            </a:r>
          </a:p>
          <a:p>
            <a:r>
              <a:rPr lang="en-US" sz="2000" dirty="0"/>
              <a:t> Politics, </a:t>
            </a:r>
          </a:p>
          <a:p>
            <a:r>
              <a:rPr lang="en-US" sz="2000" dirty="0"/>
              <a:t>Entertainment Programming</a:t>
            </a:r>
          </a:p>
        </p:txBody>
      </p:sp>
    </p:spTree>
    <p:extLst>
      <p:ext uri="{BB962C8B-B14F-4D97-AF65-F5344CB8AC3E}">
        <p14:creationId xmlns:p14="http://schemas.microsoft.com/office/powerpoint/2010/main" val="347835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8.7  </a:t>
            </a:r>
            <a:r>
              <a:rPr lang="en-US" sz="5200"/>
              <a:t>Artificial Intelligence</a:t>
            </a:r>
          </a:p>
        </p:txBody>
      </p:sp>
      <p:sp>
        <p:nvSpPr>
          <p:cNvPr id="4" name="Slide Number Placeholder 3"/>
          <p:cNvSpPr>
            <a:spLocks noGrp="1"/>
          </p:cNvSpPr>
          <p:nvPr>
            <p:ph type="sldNum" sz="quarter" idx="4"/>
          </p:nvPr>
        </p:nvSpPr>
        <p:spPr/>
        <p:txBody>
          <a:bodyPr/>
          <a:lstStyle/>
          <a:p>
            <a:fld id="{27C98126-00D4-4536-8967-EB49841E9AA8}" type="slidenum">
              <a:rPr lang="en-US" smtClean="0"/>
              <a:pPr/>
              <a:t>49</a:t>
            </a:fld>
            <a:endParaRPr lang="en-US"/>
          </a:p>
        </p:txBody>
      </p:sp>
    </p:spTree>
    <p:extLst>
      <p:ext uri="{BB962C8B-B14F-4D97-AF65-F5344CB8AC3E}">
        <p14:creationId xmlns:p14="http://schemas.microsoft.com/office/powerpoint/2010/main" val="146664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F09E62-94CE-43DE-BCFB-F0402CB4712F}"/>
              </a:ext>
            </a:extLst>
          </p:cNvPr>
          <p:cNvSpPr txBox="1">
            <a:spLocks/>
          </p:cNvSpPr>
          <p:nvPr/>
        </p:nvSpPr>
        <p:spPr>
          <a:xfrm>
            <a:off x="3116697" y="236537"/>
            <a:ext cx="81534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4000" b="1" kern="1200" cap="none" spc="0" dirty="0">
                <a:ln w="18415" cmpd="sng">
                  <a:noFill/>
                  <a:prstDash val="solid"/>
                </a:ln>
                <a:solidFill>
                  <a:schemeClr val="accent3">
                    <a:lumMod val="50000"/>
                  </a:schemeClr>
                </a:solidFill>
                <a:effectLst/>
                <a:latin typeface="+mj-lt"/>
                <a:ea typeface="+mj-ea"/>
                <a:cs typeface="+mj-cs"/>
              </a:defRPr>
            </a:lvl1pPr>
          </a:lstStyle>
          <a:p>
            <a:r>
              <a:rPr lang="en-IN" dirty="0"/>
              <a:t>Logical Data Elements</a:t>
            </a:r>
          </a:p>
        </p:txBody>
      </p:sp>
      <p:graphicFrame>
        <p:nvGraphicFramePr>
          <p:cNvPr id="5" name="Content Placeholder 3">
            <a:extLst>
              <a:ext uri="{FF2B5EF4-FFF2-40B4-BE49-F238E27FC236}">
                <a16:creationId xmlns:a16="http://schemas.microsoft.com/office/drawing/2014/main" id="{81C53AF7-16A3-4C14-B4DE-BF5F08CB2923}"/>
              </a:ext>
            </a:extLst>
          </p:cNvPr>
          <p:cNvGraphicFramePr>
            <a:graphicFrameLocks/>
          </p:cNvGraphicFramePr>
          <p:nvPr>
            <p:extLst>
              <p:ext uri="{D42A27DB-BD31-4B8C-83A1-F6EECF244321}">
                <p14:modId xmlns:p14="http://schemas.microsoft.com/office/powerpoint/2010/main" val="2020947000"/>
              </p:ext>
            </p:extLst>
          </p:nvPr>
        </p:nvGraphicFramePr>
        <p:xfrm>
          <a:off x="2657622" y="2116445"/>
          <a:ext cx="7858125" cy="3514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a:extLst>
              <a:ext uri="{FF2B5EF4-FFF2-40B4-BE49-F238E27FC236}">
                <a16:creationId xmlns:a16="http://schemas.microsoft.com/office/drawing/2014/main" id="{6631A45B-AE67-498C-B899-F0ED1B1E29FC}"/>
              </a:ext>
            </a:extLst>
          </p:cNvPr>
          <p:cNvSpPr txBox="1">
            <a:spLocks/>
          </p:cNvSpPr>
          <p:nvPr/>
        </p:nvSpPr>
        <p:spPr bwMode="auto">
          <a:xfrm>
            <a:off x="3150034" y="1545956"/>
            <a:ext cx="8086725" cy="4313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180975" marR="0" lvl="0" indent="-180975" algn="just" defTabSz="914400" rtl="0" eaLnBrk="0" fontAlgn="base" latinLnBrk="0" hangingPunct="0">
              <a:lnSpc>
                <a:spcPct val="100000"/>
              </a:lnSpc>
              <a:spcBef>
                <a:spcPct val="0"/>
              </a:spcBef>
              <a:spcAft>
                <a:spcPct val="40000"/>
              </a:spcAft>
              <a:buClrTx/>
              <a:buSzTx/>
              <a:buFont typeface="Arial" pitchFamily="34" charset="0"/>
              <a:buChar char="•"/>
              <a:tabLst/>
              <a:defRPr/>
            </a:pPr>
            <a:r>
              <a:rPr kumimoji="0" lang="en-US" sz="2800" b="1" i="0" u="none" strike="noStrike" kern="0" cap="none" spc="0" normalizeH="0" baseline="0" noProof="0" dirty="0">
                <a:ln>
                  <a:noFill/>
                </a:ln>
                <a:solidFill>
                  <a:schemeClr val="tx1"/>
                </a:solidFill>
                <a:effectLst/>
                <a:uLnTx/>
                <a:uFillTx/>
                <a:latin typeface="Calibri" pitchFamily="34" charset="0"/>
                <a:ea typeface="+mn-ea"/>
                <a:cs typeface="+mn-cs"/>
              </a:rPr>
              <a:t>Data may be logically organized into:</a:t>
            </a:r>
            <a:endParaRPr kumimoji="0" lang="ar-SA" sz="2800" b="1" i="0" u="none" strike="noStrike" kern="0" cap="none" spc="0" normalizeH="0" baseline="0" noProof="0" dirty="0">
              <a:ln>
                <a:noFill/>
              </a:ln>
              <a:solidFill>
                <a:schemeClr val="tx1"/>
              </a:solidFill>
              <a:effectLst/>
              <a:uLnTx/>
              <a:uFillTx/>
              <a:latin typeface="Calibri" pitchFamily="34" charset="0"/>
              <a:ea typeface="+mn-ea"/>
              <a:cs typeface="+mn-cs"/>
            </a:endParaRPr>
          </a:p>
        </p:txBody>
      </p:sp>
    </p:spTree>
    <p:extLst>
      <p:ext uri="{BB962C8B-B14F-4D97-AF65-F5344CB8AC3E}">
        <p14:creationId xmlns:p14="http://schemas.microsoft.com/office/powerpoint/2010/main" val="362810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7885" y="1615154"/>
            <a:ext cx="9924516" cy="4956561"/>
          </a:xfrm>
        </p:spPr>
        <p:txBody>
          <a:bodyPr>
            <a:normAutofit/>
          </a:bodyPr>
          <a:lstStyle/>
          <a:p>
            <a:pPr marL="0" indent="0">
              <a:buNone/>
            </a:pPr>
            <a:r>
              <a:rPr lang="en-US" sz="2600" b="1" i="1" dirty="0">
                <a:solidFill>
                  <a:schemeClr val="accent3">
                    <a:lumMod val="75000"/>
                  </a:schemeClr>
                </a:solidFill>
              </a:rPr>
              <a:t>Artificial intelligence is the branch of computer science concerned with making computers behave like humans</a:t>
            </a:r>
            <a:r>
              <a:rPr lang="en-US" b="1" i="1" dirty="0"/>
              <a:t>.</a:t>
            </a:r>
          </a:p>
          <a:p>
            <a:r>
              <a:rPr lang="en-US" sz="2400" dirty="0"/>
              <a:t>Attempts to mimic human intelligence through logic and symbol manipulation, as well as statistics. </a:t>
            </a:r>
          </a:p>
          <a:p>
            <a:r>
              <a:rPr lang="en-US" sz="2400" dirty="0"/>
              <a:t>This branch of AI is based on </a:t>
            </a:r>
            <a:r>
              <a:rPr lang="en-US" sz="2400" i="1" dirty="0"/>
              <a:t>machine learning, </a:t>
            </a:r>
            <a:r>
              <a:rPr lang="en-US" sz="2400" dirty="0"/>
              <a:t>which is the development of techniques that allow a computer to simulate learning by generating rules from raw data fed into it. </a:t>
            </a:r>
          </a:p>
          <a:p>
            <a:r>
              <a:rPr lang="en-US" sz="2400" dirty="0"/>
              <a:t>Expert systems, for example, make heavy use of this kind of AI.</a:t>
            </a:r>
          </a:p>
        </p:txBody>
      </p:sp>
      <p:pic>
        <p:nvPicPr>
          <p:cNvPr id="11266" name="Picture 2" descr="http://www.tamaraberg.com/teaching/Spring_14/A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21" y="102549"/>
            <a:ext cx="1920240" cy="18282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5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614" y="1817225"/>
            <a:ext cx="9915785" cy="4541630"/>
          </a:xfrm>
        </p:spPr>
        <p:txBody>
          <a:bodyPr>
            <a:normAutofit/>
          </a:bodyPr>
          <a:lstStyle/>
          <a:p>
            <a:pPr marL="457200" lvl="1" indent="0">
              <a:buNone/>
              <a:defRPr/>
            </a:pPr>
            <a:r>
              <a:rPr lang="en-US" dirty="0"/>
              <a:t>AI Areas include:</a:t>
            </a:r>
          </a:p>
          <a:p>
            <a:pPr lvl="2">
              <a:defRPr/>
            </a:pPr>
            <a:r>
              <a:rPr lang="en-US" dirty="0"/>
              <a:t>Expert systems</a:t>
            </a:r>
          </a:p>
          <a:p>
            <a:pPr lvl="2">
              <a:defRPr/>
            </a:pPr>
            <a:r>
              <a:rPr lang="en-US" dirty="0"/>
              <a:t>Natural language processing</a:t>
            </a:r>
          </a:p>
          <a:p>
            <a:pPr lvl="2">
              <a:defRPr/>
            </a:pPr>
            <a:r>
              <a:rPr lang="en-US" dirty="0"/>
              <a:t>Pattern recognition</a:t>
            </a:r>
          </a:p>
          <a:p>
            <a:pPr lvl="2">
              <a:defRPr/>
            </a:pPr>
            <a:r>
              <a:rPr lang="en-US" dirty="0"/>
              <a:t>Robotics</a:t>
            </a:r>
          </a:p>
          <a:p>
            <a:pPr lvl="2">
              <a:defRPr/>
            </a:pPr>
            <a:r>
              <a:rPr lang="en-US" dirty="0"/>
              <a:t>Fuzzy logic</a:t>
            </a:r>
          </a:p>
          <a:p>
            <a:pPr lvl="2">
              <a:defRPr/>
            </a:pPr>
            <a:r>
              <a:rPr lang="en-US" dirty="0"/>
              <a:t>And many more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51</a:t>
            </a:fld>
            <a:endParaRPr lang="en-US"/>
          </a:p>
        </p:txBody>
      </p:sp>
      <p:pic>
        <p:nvPicPr>
          <p:cNvPr id="13314" name="Picture 2" descr="http://2.bp.blogspot.com/-D1rxhsKzD8A/TZ3tFk98OCI/AAAAAAAAA2g/L_mkRxr96vM/s1600/Data_Fellow-HRI_m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6431" y="2475391"/>
            <a:ext cx="1737360" cy="18763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15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00" y="1817225"/>
            <a:ext cx="9904600" cy="4558408"/>
          </a:xfrm>
        </p:spPr>
        <p:txBody>
          <a:bodyPr/>
          <a:lstStyle/>
          <a:p>
            <a:pPr marL="0" indent="0">
              <a:buNone/>
            </a:pPr>
            <a:r>
              <a:rPr lang="en-US" b="1"/>
              <a:t>Expert Systems</a:t>
            </a:r>
          </a:p>
          <a:p>
            <a:pPr lvl="1"/>
            <a:r>
              <a:rPr lang="en-US"/>
              <a:t>Built by knowledge engineers</a:t>
            </a:r>
          </a:p>
          <a:p>
            <a:pPr lvl="1"/>
            <a:r>
              <a:rPr lang="en-US"/>
              <a:t>Include surface knowledge and deep knowledge</a:t>
            </a:r>
          </a:p>
          <a:p>
            <a:pPr lvl="1"/>
            <a:r>
              <a:rPr lang="en-US"/>
              <a:t>Three components of an expert system:</a:t>
            </a:r>
          </a:p>
          <a:p>
            <a:pPr lvl="2"/>
            <a:r>
              <a:rPr lang="en-US" sz="2200" b="1"/>
              <a:t>Knowledge base: </a:t>
            </a:r>
            <a:r>
              <a:rPr lang="en-US" sz="2200"/>
              <a:t>an expert system’s database of knowledge about a particular subject</a:t>
            </a:r>
          </a:p>
          <a:p>
            <a:pPr lvl="2"/>
            <a:r>
              <a:rPr lang="en-US" sz="2200" b="1"/>
              <a:t>Inference engine: </a:t>
            </a:r>
            <a:r>
              <a:rPr lang="en-US" sz="2200"/>
              <a:t>the software that controls the search of the expert system’s knowledge base and produces conclusions </a:t>
            </a:r>
          </a:p>
          <a:p>
            <a:pPr lvl="2"/>
            <a:r>
              <a:rPr lang="en-US" sz="2200" b="1"/>
              <a:t>User interface: </a:t>
            </a:r>
            <a:r>
              <a:rPr lang="en-US" sz="2200"/>
              <a:t>the display screen for the user to interact with the expert system</a:t>
            </a:r>
          </a:p>
          <a:p>
            <a:endParaRPr lang="en-US" sz="2200"/>
          </a:p>
        </p:txBody>
      </p:sp>
      <p:sp>
        <p:nvSpPr>
          <p:cNvPr id="4" name="Slide Number Placeholder 3"/>
          <p:cNvSpPr>
            <a:spLocks noGrp="1"/>
          </p:cNvSpPr>
          <p:nvPr>
            <p:ph type="sldNum" sz="quarter" idx="4"/>
          </p:nvPr>
        </p:nvSpPr>
        <p:spPr/>
        <p:txBody>
          <a:bodyPr/>
          <a:lstStyle/>
          <a:p>
            <a:fld id="{27C98126-00D4-4536-8967-EB49841E9AA8}" type="slidenum">
              <a:rPr lang="en-US" smtClean="0"/>
              <a:pPr/>
              <a:t>52</a:t>
            </a:fld>
            <a:endParaRPr lang="en-US"/>
          </a:p>
        </p:txBody>
      </p:sp>
    </p:spTree>
    <p:extLst>
      <p:ext uri="{BB962C8B-B14F-4D97-AF65-F5344CB8AC3E}">
        <p14:creationId xmlns:p14="http://schemas.microsoft.com/office/powerpoint/2010/main" val="1307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83CF9-C776-49D1-ABD6-6BDAF9C64AB9}"/>
              </a:ext>
            </a:extLst>
          </p:cNvPr>
          <p:cNvSpPr>
            <a:spLocks noGrp="1"/>
          </p:cNvSpPr>
          <p:nvPr>
            <p:ph type="title"/>
          </p:nvPr>
        </p:nvSpPr>
        <p:spPr/>
        <p:txBody>
          <a:bodyPr/>
          <a:lstStyle/>
          <a:p>
            <a:r>
              <a:rPr lang="en-IN" dirty="0"/>
              <a:t>Expert Systems: Examples</a:t>
            </a:r>
          </a:p>
        </p:txBody>
      </p:sp>
      <p:sp>
        <p:nvSpPr>
          <p:cNvPr id="3" name="Content Placeholder 2">
            <a:extLst>
              <a:ext uri="{FF2B5EF4-FFF2-40B4-BE49-F238E27FC236}">
                <a16:creationId xmlns:a16="http://schemas.microsoft.com/office/drawing/2014/main" id="{B10D8CA5-6C8F-4368-ACA3-396AA91176D9}"/>
              </a:ext>
            </a:extLst>
          </p:cNvPr>
          <p:cNvSpPr>
            <a:spLocks noGrp="1"/>
          </p:cNvSpPr>
          <p:nvPr>
            <p:ph idx="1"/>
          </p:nvPr>
        </p:nvSpPr>
        <p:spPr>
          <a:xfrm>
            <a:off x="1134380" y="1554480"/>
            <a:ext cx="10588697" cy="4937443"/>
          </a:xfrm>
        </p:spPr>
        <p:txBody>
          <a:bodyPr>
            <a:normAutofit fontScale="85000" lnSpcReduction="20000"/>
          </a:bodyPr>
          <a:lstStyle/>
          <a:p>
            <a:pPr marL="0" indent="0" fontAlgn="base">
              <a:buNone/>
            </a:pPr>
            <a:r>
              <a:rPr lang="en-IN" b="1" dirty="0"/>
              <a:t>    </a:t>
            </a:r>
            <a:r>
              <a:rPr lang="en-IN" sz="3100" b="1" dirty="0"/>
              <a:t>Examples:</a:t>
            </a:r>
            <a:r>
              <a:rPr lang="en-IN" sz="3100" dirty="0"/>
              <a:t> There are many examples of expert system. Some of them are given below:</a:t>
            </a:r>
          </a:p>
          <a:p>
            <a:pPr fontAlgn="base"/>
            <a:r>
              <a:rPr lang="en-IN" sz="3100" b="1" dirty="0"/>
              <a:t>MYCIN:</a:t>
            </a:r>
            <a:r>
              <a:rPr lang="en-IN" sz="3100" dirty="0"/>
              <a:t> One of the earliest expert systems based on backward chaining. It can identify various bacteria that can cause severe infections and can also recommend drugs based on the person’s weight.</a:t>
            </a:r>
          </a:p>
          <a:p>
            <a:pPr fontAlgn="base"/>
            <a:r>
              <a:rPr lang="en-IN" sz="3100" b="1" dirty="0"/>
              <a:t>DENDRAL:</a:t>
            </a:r>
            <a:r>
              <a:rPr lang="en-IN" sz="3100" dirty="0"/>
              <a:t> It was an artificial intelligence based expert system used for chemical analysis. It used a substance’s spectrographic data to predict it’s molecular structure.</a:t>
            </a:r>
          </a:p>
          <a:p>
            <a:pPr fontAlgn="base"/>
            <a:r>
              <a:rPr lang="en-IN" sz="3100" b="1" dirty="0"/>
              <a:t>PXDES:</a:t>
            </a:r>
            <a:r>
              <a:rPr lang="en-IN" sz="3100" dirty="0"/>
              <a:t> It could easily determine the type and the degree of lung cancer in a patient based on the data.</a:t>
            </a:r>
          </a:p>
          <a:p>
            <a:pPr fontAlgn="base"/>
            <a:r>
              <a:rPr lang="en-IN" sz="3100" b="1" dirty="0"/>
              <a:t>CaDet:</a:t>
            </a:r>
            <a:r>
              <a:rPr lang="en-IN" sz="3100" dirty="0"/>
              <a:t> It is a clinical support system that could identify cancer in its early stages in patients.</a:t>
            </a:r>
          </a:p>
          <a:p>
            <a:pPr fontAlgn="base"/>
            <a:r>
              <a:rPr lang="en-IN" sz="3100" b="1" dirty="0"/>
              <a:t>DXplain:</a:t>
            </a:r>
            <a:r>
              <a:rPr lang="en-IN" sz="3100" dirty="0"/>
              <a:t> It was also a clinical support system that could suggest a variety of diseases based on the findings of the doctor.</a:t>
            </a:r>
          </a:p>
          <a:p>
            <a:endParaRPr lang="en-IN" dirty="0"/>
          </a:p>
        </p:txBody>
      </p:sp>
    </p:spTree>
    <p:extLst>
      <p:ext uri="{BB962C8B-B14F-4D97-AF65-F5344CB8AC3E}">
        <p14:creationId xmlns:p14="http://schemas.microsoft.com/office/powerpoint/2010/main" val="66862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54</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1011" y="2307365"/>
            <a:ext cx="7811764" cy="3315768"/>
          </a:xfrm>
          <a:prstGeom prst="rect">
            <a:avLst/>
          </a:prstGeom>
        </p:spPr>
      </p:pic>
      <p:graphicFrame>
        <p:nvGraphicFramePr>
          <p:cNvPr id="5" name="Diagram 4"/>
          <p:cNvGraphicFramePr/>
          <p:nvPr>
            <p:extLst>
              <p:ext uri="{D42A27DB-BD31-4B8C-83A1-F6EECF244321}">
                <p14:modId xmlns:p14="http://schemas.microsoft.com/office/powerpoint/2010/main" val="4240756161"/>
              </p:ext>
            </p:extLst>
          </p:nvPr>
        </p:nvGraphicFramePr>
        <p:xfrm>
          <a:off x="369639" y="2388120"/>
          <a:ext cx="3221372" cy="1031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410" name="Picture 2" descr="C:\Users\user\AppData\Local\Microsoft\Windows\Temporary Internet Files\Content.IE5\NJ54PAKZ\MC900300954[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89244" y="712822"/>
            <a:ext cx="2049163" cy="1868008"/>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4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614" y="1817224"/>
            <a:ext cx="9915785" cy="4709411"/>
          </a:xfrm>
        </p:spPr>
        <p:txBody>
          <a:bodyPr>
            <a:normAutofit lnSpcReduction="10000"/>
          </a:bodyPr>
          <a:lstStyle/>
          <a:p>
            <a:pPr marL="0" indent="0">
              <a:buNone/>
              <a:defRPr/>
            </a:pPr>
            <a:r>
              <a:rPr lang="en-US" sz="2600" b="1" dirty="0">
                <a:solidFill>
                  <a:schemeClr val="accent2">
                    <a:lumMod val="60000"/>
                    <a:lumOff val="40000"/>
                  </a:schemeClr>
                </a:solidFill>
              </a:rPr>
              <a:t>Natural language processing</a:t>
            </a:r>
          </a:p>
          <a:p>
            <a:pPr lvl="1">
              <a:defRPr/>
            </a:pPr>
            <a:r>
              <a:rPr lang="en-US" dirty="0"/>
              <a:t>Allows users to interact with a system using normal language</a:t>
            </a:r>
          </a:p>
          <a:p>
            <a:pPr lvl="1">
              <a:defRPr/>
            </a:pPr>
            <a:r>
              <a:rPr lang="en-US" dirty="0"/>
              <a:t>The study of ways for computers to recognize and understand human language</a:t>
            </a:r>
          </a:p>
          <a:p>
            <a:r>
              <a:rPr lang="en-IN" dirty="0"/>
              <a:t>Spell check.</a:t>
            </a:r>
          </a:p>
          <a:p>
            <a:r>
              <a:rPr lang="en-IN" dirty="0"/>
              <a:t>Autocomplete.</a:t>
            </a:r>
          </a:p>
          <a:p>
            <a:r>
              <a:rPr lang="en-IN" dirty="0"/>
              <a:t>Voice text messaging.</a:t>
            </a:r>
          </a:p>
          <a:p>
            <a:r>
              <a:rPr lang="en-IN" dirty="0"/>
              <a:t>Spam filters.</a:t>
            </a:r>
          </a:p>
          <a:p>
            <a:r>
              <a:rPr lang="en-IN" dirty="0"/>
              <a:t>Related keywords on search engines.</a:t>
            </a:r>
          </a:p>
          <a:p>
            <a:r>
              <a:rPr lang="en-IN" dirty="0"/>
              <a:t>Siri, Alexa, or Google Assistant.</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55</a:t>
            </a:fld>
            <a:endParaRPr lang="en-US"/>
          </a:p>
        </p:txBody>
      </p:sp>
      <p:pic>
        <p:nvPicPr>
          <p:cNvPr id="18435" name="Picture 3" descr="C:\Users\user\AppData\Local\Microsoft\Windows\Temporary Internet Files\Content.IE5\NJ54PAKZ\MC90028291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2226" y="512748"/>
            <a:ext cx="2327453" cy="1594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71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541" y="1623701"/>
            <a:ext cx="9859859" cy="4836920"/>
          </a:xfrm>
        </p:spPr>
        <p:txBody>
          <a:bodyPr>
            <a:normAutofit/>
          </a:bodyPr>
          <a:lstStyle/>
          <a:p>
            <a:pPr marL="0" indent="0">
              <a:buNone/>
            </a:pPr>
            <a:r>
              <a:rPr lang="en-US" sz="2600" b="1" dirty="0">
                <a:solidFill>
                  <a:schemeClr val="accent2">
                    <a:lumMod val="60000"/>
                    <a:lumOff val="40000"/>
                  </a:schemeClr>
                </a:solidFill>
              </a:rPr>
              <a:t>Robotics</a:t>
            </a:r>
          </a:p>
          <a:p>
            <a:pPr lvl="1"/>
            <a:r>
              <a:rPr lang="en-US" dirty="0"/>
              <a:t>The development and study of machines that can perform actions that are normally done by people</a:t>
            </a:r>
          </a:p>
          <a:p>
            <a:pPr lvl="2"/>
            <a:r>
              <a:rPr lang="en-US" sz="2200" b="1" dirty="0"/>
              <a:t>Robots grouped by locomotion system: </a:t>
            </a:r>
            <a:r>
              <a:rPr lang="en-US" sz="2200" dirty="0"/>
              <a:t>grouped according to their means of locomotion, which defines their shape. Thus, there are stationary, wheeled, legged, swimming, flying, rolling, swarm, modular, micro, nano, soft elastic, snake, and crawler robots (includes drones).</a:t>
            </a:r>
          </a:p>
          <a:p>
            <a:pPr lvl="2"/>
            <a:r>
              <a:rPr lang="en-US" sz="2200" b="1" dirty="0"/>
              <a:t>Robots grouped by application: </a:t>
            </a:r>
            <a:r>
              <a:rPr lang="en-US" sz="2200" dirty="0"/>
              <a:t>grouped according to the application they are supposed to perform, so that shape is not important. Thus, in health and medicine, there are wearable machines to </a:t>
            </a:r>
            <a:r>
              <a:rPr lang="en-US" sz="2200" b="1" dirty="0"/>
              <a:t>help amputees walk</a:t>
            </a:r>
            <a:r>
              <a:rPr lang="en-US" sz="2200" dirty="0"/>
              <a:t>, wheeled robots (</a:t>
            </a:r>
            <a:r>
              <a:rPr lang="en-US" sz="2200" b="1" dirty="0" err="1"/>
              <a:t>medi</a:t>
            </a:r>
            <a:r>
              <a:rPr lang="en-US" sz="2200" b="1" dirty="0"/>
              <a:t>-bots</a:t>
            </a:r>
            <a:r>
              <a:rPr lang="en-US" sz="2200" dirty="0"/>
              <a:t>) that roam hospital halls and make visits to patients on behalf of their doctors, and </a:t>
            </a:r>
            <a:r>
              <a:rPr lang="en-US" sz="2200" b="1" dirty="0"/>
              <a:t>robots used in surgery</a:t>
            </a:r>
            <a:r>
              <a:rPr lang="en-US" sz="2200" dirty="0"/>
              <a:t> that perform actual operations.</a:t>
            </a:r>
          </a:p>
          <a:p>
            <a:endParaRPr lang="en-US" sz="22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56</a:t>
            </a:fld>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583" t="52710" r="57950" b="26355"/>
          <a:stretch/>
        </p:blipFill>
        <p:spPr>
          <a:xfrm>
            <a:off x="393102" y="3238855"/>
            <a:ext cx="2377440" cy="1736565"/>
          </a:xfrm>
          <a:prstGeom prst="rect">
            <a:avLst/>
          </a:prstGeom>
          <a:ln>
            <a:noFill/>
          </a:ln>
          <a:effectLst>
            <a:softEdge rad="112500"/>
          </a:effectLst>
        </p:spPr>
      </p:pic>
    </p:spTree>
    <p:extLst>
      <p:ext uri="{BB962C8B-B14F-4D97-AF65-F5344CB8AC3E}">
        <p14:creationId xmlns:p14="http://schemas.microsoft.com/office/powerpoint/2010/main" val="59799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solidFill>
                  <a:schemeClr val="accent2">
                    <a:lumMod val="60000"/>
                    <a:lumOff val="40000"/>
                  </a:schemeClr>
                </a:solidFill>
              </a:rPr>
              <a:t>Fuzzy logic</a:t>
            </a:r>
          </a:p>
          <a:p>
            <a:pPr lvl="1"/>
            <a:r>
              <a:rPr lang="en-US" dirty="0"/>
              <a:t>A method of dealing with imprecise data and uncertainty, with problems that have many answers rather than one</a:t>
            </a:r>
          </a:p>
          <a:p>
            <a:pPr lvl="1"/>
            <a:r>
              <a:rPr lang="en-US" dirty="0"/>
              <a:t>The conventional logic block that a computer can understand takes precise input and produces a definite output as TRUE or FALSE, which is equivalent to human’s YES or NO.</a:t>
            </a:r>
          </a:p>
          <a:p>
            <a:pPr lvl="1"/>
            <a:r>
              <a:rPr lang="en-US" dirty="0"/>
              <a:t>Fuzzy Logic (FL) is a method of reasoning that resembles human reasoning. The approach of FL imitates the way of decision making in humans that involves all intermediate possibilities between digital values YES and NO.</a:t>
            </a:r>
          </a:p>
          <a:p>
            <a:pPr lvl="1"/>
            <a:endParaRPr lang="en-US" dirty="0"/>
          </a:p>
          <a:p>
            <a:endParaRPr lang="en-US" dirty="0"/>
          </a:p>
        </p:txBody>
      </p:sp>
    </p:spTree>
    <p:extLst>
      <p:ext uri="{BB962C8B-B14F-4D97-AF65-F5344CB8AC3E}">
        <p14:creationId xmlns:p14="http://schemas.microsoft.com/office/powerpoint/2010/main" val="272055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xamples of fuzzy logic">
            <a:extLst>
              <a:ext uri="{FF2B5EF4-FFF2-40B4-BE49-F238E27FC236}">
                <a16:creationId xmlns:a16="http://schemas.microsoft.com/office/drawing/2014/main" id="{01D1DF08-85DB-4B00-A531-D53E2A6DEE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6418" y="1188720"/>
            <a:ext cx="7863839" cy="546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53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5429" y="1817225"/>
            <a:ext cx="9926971" cy="4558408"/>
          </a:xfrm>
        </p:spPr>
        <p:txBody>
          <a:bodyPr/>
          <a:lstStyle/>
          <a:p>
            <a:pPr marL="0" indent="0">
              <a:buNone/>
            </a:pPr>
            <a:r>
              <a:rPr lang="en-US" sz="2600"/>
              <a:t>Smarter-Than-Human Computers</a:t>
            </a:r>
          </a:p>
          <a:p>
            <a:pPr marL="457200" lvl="1" indent="0">
              <a:buNone/>
            </a:pPr>
            <a:r>
              <a:rPr lang="en-US" b="1">
                <a:solidFill>
                  <a:schemeClr val="accent2">
                    <a:lumMod val="60000"/>
                    <a:lumOff val="40000"/>
                  </a:schemeClr>
                </a:solidFill>
              </a:rPr>
              <a:t>The Singularity</a:t>
            </a:r>
          </a:p>
          <a:p>
            <a:pPr lvl="2"/>
            <a:r>
              <a:rPr lang="en-US"/>
              <a:t>A moment when humans would have created self-aware, smarter-than-human machines capable of designing computers and robots that are better than humans can design today</a:t>
            </a:r>
          </a:p>
          <a:p>
            <a:pPr lvl="2"/>
            <a:r>
              <a:rPr lang="en-US"/>
              <a:t>Also may involve transferring the contents of human brains and thought processes into a computing environment</a:t>
            </a:r>
          </a:p>
        </p:txBody>
      </p:sp>
      <p:sp>
        <p:nvSpPr>
          <p:cNvPr id="4" name="Slide Number Placeholder 3"/>
          <p:cNvSpPr>
            <a:spLocks noGrp="1"/>
          </p:cNvSpPr>
          <p:nvPr>
            <p:ph type="sldNum" sz="quarter" idx="4"/>
          </p:nvPr>
        </p:nvSpPr>
        <p:spPr/>
        <p:txBody>
          <a:bodyPr/>
          <a:lstStyle/>
          <a:p>
            <a:fld id="{27C98126-00D4-4536-8967-EB49841E9AA8}" type="slidenum">
              <a:rPr lang="en-US" smtClean="0"/>
              <a:pPr/>
              <a:t>59</a:t>
            </a:fld>
            <a:endParaRPr lang="en-US"/>
          </a:p>
        </p:txBody>
      </p:sp>
      <p:pic>
        <p:nvPicPr>
          <p:cNvPr id="23555" name="Picture 3" descr="C:\Users\user\AppData\Local\Microsoft\Windows\Temporary Internet Files\Content.IE5\14NT4GSZ\MP900390083[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3991"/>
          <a:stretch/>
        </p:blipFill>
        <p:spPr bwMode="auto">
          <a:xfrm>
            <a:off x="6419871" y="552502"/>
            <a:ext cx="1280160" cy="192173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4939" y="4272"/>
            <a:ext cx="2377440" cy="2625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156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ED4F88F-4882-456B-99FF-80E8A6CBCE85}"/>
              </a:ext>
            </a:extLst>
          </p:cNvPr>
          <p:cNvSpPr txBox="1">
            <a:spLocks noChangeArrowheads="1"/>
          </p:cNvSpPr>
          <p:nvPr/>
        </p:nvSpPr>
        <p:spPr>
          <a:xfrm>
            <a:off x="2019300" y="138113"/>
            <a:ext cx="81534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4000" b="1" kern="1200" cap="none" spc="0" dirty="0">
                <a:ln w="18415" cmpd="sng">
                  <a:noFill/>
                  <a:prstDash val="solid"/>
                </a:ln>
                <a:solidFill>
                  <a:schemeClr val="accent3">
                    <a:lumMod val="50000"/>
                  </a:schemeClr>
                </a:solidFill>
                <a:effectLst/>
                <a:latin typeface="+mj-lt"/>
                <a:ea typeface="+mj-ea"/>
                <a:cs typeface="+mj-cs"/>
              </a:defRPr>
            </a:lvl1pPr>
          </a:lstStyle>
          <a:p>
            <a:r>
              <a:rPr lang="en-IN" dirty="0"/>
              <a:t>              Logical Data Elements</a:t>
            </a:r>
          </a:p>
        </p:txBody>
      </p:sp>
      <p:sp>
        <p:nvSpPr>
          <p:cNvPr id="5" name="AutoShape 4">
            <a:extLst>
              <a:ext uri="{FF2B5EF4-FFF2-40B4-BE49-F238E27FC236}">
                <a16:creationId xmlns:a16="http://schemas.microsoft.com/office/drawing/2014/main" id="{5211C7BA-AF06-4D4F-BB6F-64745551185A}"/>
              </a:ext>
            </a:extLst>
          </p:cNvPr>
          <p:cNvSpPr>
            <a:spLocks noChangeArrowheads="1"/>
          </p:cNvSpPr>
          <p:nvPr/>
        </p:nvSpPr>
        <p:spPr bwMode="auto">
          <a:xfrm>
            <a:off x="3522179" y="1676400"/>
            <a:ext cx="1570209" cy="914400"/>
          </a:xfrm>
          <a:prstGeom prst="bevel">
            <a:avLst>
              <a:gd name="adj" fmla="val 12500"/>
            </a:avLst>
          </a:prstGeom>
          <a:solidFill>
            <a:schemeClr val="bg2">
              <a:lumMod val="60000"/>
              <a:lumOff val="40000"/>
            </a:schemeClr>
          </a:solidFill>
          <a:ln w="28575">
            <a:solidFill>
              <a:schemeClr val="bg2">
                <a:lumMod val="60000"/>
                <a:lumOff val="40000"/>
              </a:schemeClr>
            </a:solidFill>
            <a:miter lim="800000"/>
            <a:headEnd/>
            <a:tailEnd/>
          </a:ln>
          <a:effectLst/>
        </p:spPr>
        <p:txBody>
          <a:bodyPr lIns="45718" tIns="45718" rIns="45718" bIns="45718" anchor="ctr"/>
          <a:lstStyle/>
          <a:p>
            <a:pPr algn="ctr" eaLnBrk="1" hangingPunct="1"/>
            <a:r>
              <a:rPr lang="en-US" sz="2000" b="1" dirty="0">
                <a:latin typeface="Calibri" pitchFamily="34" charset="0"/>
              </a:rPr>
              <a:t>Field</a:t>
            </a:r>
            <a:br>
              <a:rPr lang="en-US" sz="2000" b="1" dirty="0">
                <a:latin typeface="Calibri" pitchFamily="34" charset="0"/>
              </a:rPr>
            </a:br>
            <a:r>
              <a:rPr lang="en-US" sz="2000" b="1" dirty="0">
                <a:latin typeface="Calibri" pitchFamily="34" charset="0"/>
              </a:rPr>
              <a:t>(data item)</a:t>
            </a:r>
          </a:p>
        </p:txBody>
      </p:sp>
      <p:sp>
        <p:nvSpPr>
          <p:cNvPr id="6" name="AutoShape 5">
            <a:extLst>
              <a:ext uri="{FF2B5EF4-FFF2-40B4-BE49-F238E27FC236}">
                <a16:creationId xmlns:a16="http://schemas.microsoft.com/office/drawing/2014/main" id="{D04EC6F9-3D84-475A-8968-3AC36E9AC455}"/>
              </a:ext>
            </a:extLst>
          </p:cNvPr>
          <p:cNvSpPr>
            <a:spLocks noChangeArrowheads="1"/>
          </p:cNvSpPr>
          <p:nvPr/>
        </p:nvSpPr>
        <p:spPr bwMode="auto">
          <a:xfrm>
            <a:off x="5367968" y="1676400"/>
            <a:ext cx="1660525" cy="914400"/>
          </a:xfrm>
          <a:prstGeom prst="bevel">
            <a:avLst>
              <a:gd name="adj" fmla="val 12500"/>
            </a:avLst>
          </a:prstGeom>
          <a:solidFill>
            <a:schemeClr val="tx2">
              <a:lumMod val="20000"/>
              <a:lumOff val="80000"/>
            </a:schemeClr>
          </a:solidFill>
          <a:ln w="28575">
            <a:solidFill>
              <a:schemeClr val="tx2">
                <a:lumMod val="20000"/>
                <a:lumOff val="80000"/>
              </a:schemeClr>
            </a:solidFill>
            <a:miter lim="800000"/>
            <a:headEnd/>
            <a:tailEnd/>
          </a:ln>
          <a:effectLst/>
        </p:spPr>
        <p:txBody>
          <a:bodyPr lIns="45718" tIns="45718" rIns="45718" bIns="45718" anchor="ctr"/>
          <a:lstStyle/>
          <a:p>
            <a:pPr algn="ctr" eaLnBrk="1" hangingPunct="1"/>
            <a:r>
              <a:rPr lang="en-US" sz="2000" b="1" dirty="0">
                <a:latin typeface="Calibri" pitchFamily="34" charset="0"/>
              </a:rPr>
              <a:t>Record</a:t>
            </a:r>
          </a:p>
        </p:txBody>
      </p:sp>
      <p:sp>
        <p:nvSpPr>
          <p:cNvPr id="7" name="AutoShape 6">
            <a:extLst>
              <a:ext uri="{FF2B5EF4-FFF2-40B4-BE49-F238E27FC236}">
                <a16:creationId xmlns:a16="http://schemas.microsoft.com/office/drawing/2014/main" id="{4DAF52A4-4F47-4CA1-AEDF-39A1AE4868DB}"/>
              </a:ext>
            </a:extLst>
          </p:cNvPr>
          <p:cNvSpPr>
            <a:spLocks noChangeArrowheads="1"/>
          </p:cNvSpPr>
          <p:nvPr/>
        </p:nvSpPr>
        <p:spPr bwMode="auto">
          <a:xfrm>
            <a:off x="1672582" y="1676400"/>
            <a:ext cx="1577825" cy="914400"/>
          </a:xfrm>
          <a:prstGeom prst="bevel">
            <a:avLst>
              <a:gd name="adj" fmla="val 12500"/>
            </a:avLst>
          </a:prstGeom>
          <a:solidFill>
            <a:schemeClr val="accent1">
              <a:lumMod val="40000"/>
              <a:lumOff val="60000"/>
            </a:schemeClr>
          </a:solidFill>
          <a:ln>
            <a:solidFill>
              <a:schemeClr val="accent1">
                <a:lumMod val="40000"/>
                <a:lumOff val="60000"/>
              </a:schemeClr>
            </a:solidFill>
            <a:headEnd/>
            <a:tailEnd/>
          </a:ln>
        </p:spPr>
        <p:style>
          <a:lnRef idx="1">
            <a:schemeClr val="accent1"/>
          </a:lnRef>
          <a:fillRef idx="3">
            <a:schemeClr val="accent1"/>
          </a:fillRef>
          <a:effectRef idx="2">
            <a:schemeClr val="accent1"/>
          </a:effectRef>
          <a:fontRef idx="minor">
            <a:schemeClr val="lt1"/>
          </a:fontRef>
        </p:style>
        <p:txBody>
          <a:bodyPr lIns="45718" tIns="45718" rIns="45718" bIns="45718" anchor="ctr"/>
          <a:lstStyle/>
          <a:p>
            <a:pPr algn="ctr" eaLnBrk="1" hangingPunct="1"/>
            <a:r>
              <a:rPr lang="en-US" sz="2000" b="1" dirty="0">
                <a:solidFill>
                  <a:schemeClr val="tx1"/>
                </a:solidFill>
                <a:latin typeface="Calibri" pitchFamily="34" charset="0"/>
              </a:rPr>
              <a:t>Character</a:t>
            </a:r>
          </a:p>
        </p:txBody>
      </p:sp>
      <p:sp>
        <p:nvSpPr>
          <p:cNvPr id="8" name="Rectangle 7">
            <a:extLst>
              <a:ext uri="{FF2B5EF4-FFF2-40B4-BE49-F238E27FC236}">
                <a16:creationId xmlns:a16="http://schemas.microsoft.com/office/drawing/2014/main" id="{1548424C-0D88-41A3-8C56-9F0A3E791EF7}"/>
              </a:ext>
            </a:extLst>
          </p:cNvPr>
          <p:cNvSpPr>
            <a:spLocks noChangeArrowheads="1"/>
          </p:cNvSpPr>
          <p:nvPr/>
        </p:nvSpPr>
        <p:spPr bwMode="auto">
          <a:xfrm>
            <a:off x="3486151" y="2695574"/>
            <a:ext cx="1642264" cy="3705225"/>
          </a:xfrm>
          <a:prstGeom prst="rect">
            <a:avLst/>
          </a:prstGeom>
          <a:solidFill>
            <a:schemeClr val="bg1"/>
          </a:solidFill>
          <a:ln w="28575" algn="ctr">
            <a:solidFill>
              <a:schemeClr val="bg2">
                <a:lumMod val="60000"/>
                <a:lumOff val="40000"/>
              </a:schemeClr>
            </a:solidFill>
            <a:miter lim="800000"/>
            <a:headEnd/>
            <a:tailEnd/>
          </a:ln>
          <a:effectLst/>
        </p:spPr>
        <p:txBody>
          <a:bodyPr lIns="45718" tIns="45718" rIns="45718" bIns="45718"/>
          <a:lstStyle/>
          <a:p>
            <a:pPr marL="111125" indent="-111125" algn="l" rtl="0" eaLnBrk="1" hangingPunct="1">
              <a:buFontTx/>
              <a:buChar char="•"/>
            </a:pPr>
            <a:r>
              <a:rPr lang="en-US" sz="1600" dirty="0">
                <a:latin typeface="Calibri" pitchFamily="34" charset="0"/>
              </a:rPr>
              <a:t>Consists of a grouping of related characters.</a:t>
            </a:r>
          </a:p>
          <a:p>
            <a:pPr marL="111125" indent="-111125" algn="l" rtl="0" eaLnBrk="1" hangingPunct="1">
              <a:buFontTx/>
              <a:buChar char="•"/>
            </a:pPr>
            <a:endParaRPr lang="en-US" sz="800" dirty="0">
              <a:latin typeface="Calibri" pitchFamily="34" charset="0"/>
            </a:endParaRPr>
          </a:p>
          <a:p>
            <a:pPr marL="111125" indent="-111125" algn="l" rtl="0" eaLnBrk="1" hangingPunct="1">
              <a:buFontTx/>
              <a:buChar char="•"/>
            </a:pPr>
            <a:r>
              <a:rPr lang="en-US" sz="1600" dirty="0">
                <a:latin typeface="Calibri" pitchFamily="34" charset="0"/>
              </a:rPr>
              <a:t>Represents an </a:t>
            </a:r>
            <a:r>
              <a:rPr lang="en-US" sz="1600" b="1" dirty="0">
                <a:latin typeface="Calibri" pitchFamily="34" charset="0"/>
              </a:rPr>
              <a:t>attribute</a:t>
            </a:r>
            <a:r>
              <a:rPr lang="en-US" sz="1600" dirty="0">
                <a:latin typeface="Calibri" pitchFamily="34" charset="0"/>
              </a:rPr>
              <a:t> (characteristic) of some </a:t>
            </a:r>
            <a:r>
              <a:rPr lang="en-US" sz="1600" b="1" dirty="0">
                <a:latin typeface="Calibri" pitchFamily="34" charset="0"/>
              </a:rPr>
              <a:t>entity</a:t>
            </a:r>
            <a:r>
              <a:rPr lang="en-US" sz="1600" dirty="0">
                <a:latin typeface="Calibri" pitchFamily="34" charset="0"/>
              </a:rPr>
              <a:t> </a:t>
            </a:r>
            <a:br>
              <a:rPr lang="en-US" sz="1600" dirty="0">
                <a:latin typeface="Calibri" pitchFamily="34" charset="0"/>
              </a:rPr>
            </a:br>
            <a:r>
              <a:rPr lang="en-US" sz="1600" dirty="0">
                <a:latin typeface="Calibri" pitchFamily="34" charset="0"/>
              </a:rPr>
              <a:t>(object, person, place, event)</a:t>
            </a:r>
          </a:p>
          <a:p>
            <a:pPr marL="111125" indent="-111125" algn="l" rtl="0" eaLnBrk="1" hangingPunct="1">
              <a:buFontTx/>
              <a:buChar char="•"/>
            </a:pPr>
            <a:endParaRPr lang="en-US" sz="800" dirty="0">
              <a:latin typeface="Calibri" pitchFamily="34" charset="0"/>
            </a:endParaRPr>
          </a:p>
          <a:p>
            <a:pPr marL="111125" indent="-111125" algn="l" rtl="0" eaLnBrk="1" hangingPunct="1">
              <a:buFontTx/>
              <a:buChar char="•"/>
            </a:pPr>
            <a:r>
              <a:rPr lang="en-US" sz="1600" dirty="0">
                <a:latin typeface="Calibri" pitchFamily="34" charset="0"/>
              </a:rPr>
              <a:t>Examples… salary, job title</a:t>
            </a:r>
          </a:p>
          <a:p>
            <a:pPr marL="111125" indent="-111125" algn="l" rtl="0" eaLnBrk="1" hangingPunct="1">
              <a:buFontTx/>
              <a:buChar char="•"/>
            </a:pPr>
            <a:endParaRPr lang="en-US" sz="800" dirty="0">
              <a:latin typeface="Calibri" pitchFamily="34" charset="0"/>
            </a:endParaRPr>
          </a:p>
        </p:txBody>
      </p:sp>
      <p:sp>
        <p:nvSpPr>
          <p:cNvPr id="9" name="Rectangle 8">
            <a:extLst>
              <a:ext uri="{FF2B5EF4-FFF2-40B4-BE49-F238E27FC236}">
                <a16:creationId xmlns:a16="http://schemas.microsoft.com/office/drawing/2014/main" id="{9E074414-6A41-4345-87E6-307B430BB51F}"/>
              </a:ext>
            </a:extLst>
          </p:cNvPr>
          <p:cNvSpPr>
            <a:spLocks noChangeArrowheads="1"/>
          </p:cNvSpPr>
          <p:nvPr/>
        </p:nvSpPr>
        <p:spPr bwMode="auto">
          <a:xfrm>
            <a:off x="5329867" y="2695574"/>
            <a:ext cx="1736725" cy="3705225"/>
          </a:xfrm>
          <a:prstGeom prst="rect">
            <a:avLst/>
          </a:prstGeom>
          <a:solidFill>
            <a:schemeClr val="bg1"/>
          </a:solidFill>
          <a:ln w="28575" algn="ctr">
            <a:solidFill>
              <a:schemeClr val="tx2">
                <a:lumMod val="20000"/>
                <a:lumOff val="80000"/>
              </a:schemeClr>
            </a:solidFill>
            <a:miter lim="800000"/>
            <a:headEnd/>
            <a:tailEnd/>
          </a:ln>
          <a:effectLst/>
        </p:spPr>
        <p:txBody>
          <a:bodyPr lIns="45718" tIns="45718" rIns="45718" bIns="45718"/>
          <a:lstStyle/>
          <a:p>
            <a:pPr marL="111125" indent="-111125" algn="l" rtl="0" eaLnBrk="1" hangingPunct="1">
              <a:buFontTx/>
              <a:buChar char="•"/>
            </a:pPr>
            <a:r>
              <a:rPr lang="en-US" sz="1600" dirty="0">
                <a:latin typeface="Calibri" pitchFamily="34" charset="0"/>
              </a:rPr>
              <a:t>Grouping of all </a:t>
            </a:r>
            <a:br>
              <a:rPr lang="en-US" sz="1600" dirty="0">
                <a:latin typeface="Calibri" pitchFamily="34" charset="0"/>
              </a:rPr>
            </a:br>
            <a:r>
              <a:rPr lang="en-US" sz="1600" dirty="0">
                <a:latin typeface="Calibri" pitchFamily="34" charset="0"/>
              </a:rPr>
              <a:t>the fields used to describe the attributes of an entity</a:t>
            </a:r>
            <a:br>
              <a:rPr lang="en-US" sz="1600" dirty="0">
                <a:latin typeface="Calibri" pitchFamily="34" charset="0"/>
              </a:rPr>
            </a:br>
            <a:endParaRPr lang="en-US" sz="1600" dirty="0">
              <a:latin typeface="Calibri" pitchFamily="34" charset="0"/>
            </a:endParaRPr>
          </a:p>
          <a:p>
            <a:pPr marL="111125" indent="-111125" algn="l" rtl="0" eaLnBrk="1" hangingPunct="1">
              <a:buFontTx/>
              <a:buChar char="•"/>
            </a:pPr>
            <a:r>
              <a:rPr lang="en-US" sz="1600" dirty="0">
                <a:latin typeface="Calibri" pitchFamily="34" charset="0"/>
              </a:rPr>
              <a:t>Example… payroll records with name, SSN, pay rate</a:t>
            </a:r>
          </a:p>
          <a:p>
            <a:pPr marL="111125" indent="-111125" algn="l" rtl="0" eaLnBrk="1" hangingPunct="1">
              <a:buFontTx/>
              <a:buChar char="•"/>
            </a:pPr>
            <a:endParaRPr lang="en-US" sz="1600" dirty="0">
              <a:latin typeface="Calibri" pitchFamily="34" charset="0"/>
            </a:endParaRPr>
          </a:p>
          <a:p>
            <a:pPr marL="111125" indent="-111125" algn="l" rtl="0">
              <a:buFontTx/>
              <a:buChar char="•"/>
            </a:pPr>
            <a:r>
              <a:rPr lang="en-US" sz="1600" b="1" dirty="0">
                <a:latin typeface="Calibri" pitchFamily="34" charset="0"/>
              </a:rPr>
              <a:t>Primary Key.</a:t>
            </a:r>
          </a:p>
          <a:p>
            <a:pPr marL="111125" indent="-111125" algn="l" rtl="0" eaLnBrk="1" hangingPunct="1"/>
            <a:endParaRPr lang="en-US" sz="1600" dirty="0">
              <a:latin typeface="Calibri" pitchFamily="34" charset="0"/>
            </a:endParaRPr>
          </a:p>
        </p:txBody>
      </p:sp>
      <p:sp>
        <p:nvSpPr>
          <p:cNvPr id="10" name="Rectangle 9">
            <a:extLst>
              <a:ext uri="{FF2B5EF4-FFF2-40B4-BE49-F238E27FC236}">
                <a16:creationId xmlns:a16="http://schemas.microsoft.com/office/drawing/2014/main" id="{0AB5D008-0BAA-4C88-B08A-A697F66EC658}"/>
              </a:ext>
            </a:extLst>
          </p:cNvPr>
          <p:cNvSpPr>
            <a:spLocks noChangeArrowheads="1"/>
          </p:cNvSpPr>
          <p:nvPr/>
        </p:nvSpPr>
        <p:spPr bwMode="auto">
          <a:xfrm>
            <a:off x="1636379" y="2718286"/>
            <a:ext cx="1650230" cy="3705225"/>
          </a:xfrm>
          <a:prstGeom prst="rect">
            <a:avLst/>
          </a:prstGeom>
          <a:solidFill>
            <a:schemeClr val="bg1"/>
          </a:solidFill>
          <a:ln w="28575" algn="ctr">
            <a:solidFill>
              <a:schemeClr val="accent1">
                <a:lumMod val="40000"/>
                <a:lumOff val="60000"/>
              </a:schemeClr>
            </a:solidFill>
            <a:miter lim="800000"/>
            <a:headEnd/>
            <a:tailEnd/>
          </a:ln>
          <a:effectLst/>
        </p:spPr>
        <p:txBody>
          <a:bodyPr lIns="45718" tIns="45718" rIns="45718" bIns="45718"/>
          <a:lstStyle/>
          <a:p>
            <a:pPr marL="111125" indent="-111125" algn="l" rtl="0" eaLnBrk="1" hangingPunct="1">
              <a:buFontTx/>
              <a:buChar char="•"/>
            </a:pPr>
            <a:r>
              <a:rPr lang="en-US" sz="1600" dirty="0">
                <a:latin typeface="Calibri" pitchFamily="34" charset="0"/>
              </a:rPr>
              <a:t>A single alphabetic, numeric, or other symbol</a:t>
            </a:r>
          </a:p>
        </p:txBody>
      </p:sp>
      <p:sp>
        <p:nvSpPr>
          <p:cNvPr id="11" name="AutoShape 4">
            <a:extLst>
              <a:ext uri="{FF2B5EF4-FFF2-40B4-BE49-F238E27FC236}">
                <a16:creationId xmlns:a16="http://schemas.microsoft.com/office/drawing/2014/main" id="{AC077EE5-9BF4-4574-9762-2A717FF06855}"/>
              </a:ext>
            </a:extLst>
          </p:cNvPr>
          <p:cNvSpPr>
            <a:spLocks noChangeArrowheads="1"/>
          </p:cNvSpPr>
          <p:nvPr/>
        </p:nvSpPr>
        <p:spPr bwMode="auto">
          <a:xfrm>
            <a:off x="7272385" y="1678745"/>
            <a:ext cx="1633585" cy="914400"/>
          </a:xfrm>
          <a:prstGeom prst="bevel">
            <a:avLst>
              <a:gd name="adj" fmla="val 12500"/>
            </a:avLst>
          </a:prstGeom>
          <a:solidFill>
            <a:srgbClr val="6699FF"/>
          </a:solidFill>
          <a:ln w="28575">
            <a:noFill/>
            <a:miter lim="800000"/>
            <a:headEnd/>
            <a:tailEnd/>
          </a:ln>
          <a:effectLst/>
        </p:spPr>
        <p:txBody>
          <a:bodyPr lIns="45718" tIns="45718" rIns="45718" bIns="45718" anchor="ctr"/>
          <a:lstStyle/>
          <a:p>
            <a:pPr algn="ctr" rtl="0" eaLnBrk="1" hangingPunct="1"/>
            <a:r>
              <a:rPr lang="en-US" b="1" dirty="0">
                <a:latin typeface="Calibri" pitchFamily="34" charset="0"/>
              </a:rPr>
              <a:t>File</a:t>
            </a:r>
            <a:br>
              <a:rPr lang="en-US" b="1" dirty="0">
                <a:latin typeface="Calibri" pitchFamily="34" charset="0"/>
              </a:rPr>
            </a:br>
            <a:r>
              <a:rPr lang="en-US" sz="1600" dirty="0">
                <a:latin typeface="Calibri" pitchFamily="34" charset="0"/>
              </a:rPr>
              <a:t>(table, flat file)</a:t>
            </a:r>
            <a:endParaRPr lang="en-US" dirty="0">
              <a:latin typeface="Calibri" pitchFamily="34" charset="0"/>
            </a:endParaRPr>
          </a:p>
        </p:txBody>
      </p:sp>
      <p:sp>
        <p:nvSpPr>
          <p:cNvPr id="12" name="AutoShape 5">
            <a:extLst>
              <a:ext uri="{FF2B5EF4-FFF2-40B4-BE49-F238E27FC236}">
                <a16:creationId xmlns:a16="http://schemas.microsoft.com/office/drawing/2014/main" id="{3DB49D59-ED20-47C3-9032-33712BDEA96E}"/>
              </a:ext>
            </a:extLst>
          </p:cNvPr>
          <p:cNvSpPr>
            <a:spLocks noChangeArrowheads="1"/>
          </p:cNvSpPr>
          <p:nvPr/>
        </p:nvSpPr>
        <p:spPr bwMode="auto">
          <a:xfrm>
            <a:off x="9149862" y="1676400"/>
            <a:ext cx="1627187" cy="914400"/>
          </a:xfrm>
          <a:prstGeom prst="bevel">
            <a:avLst>
              <a:gd name="adj" fmla="val 12500"/>
            </a:avLst>
          </a:prstGeom>
          <a:solidFill>
            <a:srgbClr val="FF9900"/>
          </a:solidFill>
          <a:ln w="28575">
            <a:noFill/>
            <a:miter lim="800000"/>
            <a:headEnd/>
            <a:tailEnd/>
          </a:ln>
          <a:effectLst/>
        </p:spPr>
        <p:txBody>
          <a:bodyPr lIns="45718" tIns="45718" rIns="45718" bIns="45718" anchor="ctr"/>
          <a:lstStyle/>
          <a:p>
            <a:pPr algn="ctr" eaLnBrk="1" hangingPunct="1"/>
            <a:r>
              <a:rPr lang="en-US" sz="2000" b="1" dirty="0">
                <a:latin typeface="Calibri" pitchFamily="34" charset="0"/>
              </a:rPr>
              <a:t>Database</a:t>
            </a:r>
            <a:endParaRPr lang="en-US" sz="2400" b="1" dirty="0">
              <a:latin typeface="Calibri" pitchFamily="34" charset="0"/>
            </a:endParaRPr>
          </a:p>
        </p:txBody>
      </p:sp>
      <p:sp>
        <p:nvSpPr>
          <p:cNvPr id="13" name="Rectangle 6">
            <a:extLst>
              <a:ext uri="{FF2B5EF4-FFF2-40B4-BE49-F238E27FC236}">
                <a16:creationId xmlns:a16="http://schemas.microsoft.com/office/drawing/2014/main" id="{EC1178B8-AE30-47E4-80D0-D3E76765ECE7}"/>
              </a:ext>
            </a:extLst>
          </p:cNvPr>
          <p:cNvSpPr>
            <a:spLocks noChangeArrowheads="1"/>
          </p:cNvSpPr>
          <p:nvPr/>
        </p:nvSpPr>
        <p:spPr bwMode="auto">
          <a:xfrm>
            <a:off x="7286926" y="2734467"/>
            <a:ext cx="1633585" cy="3627437"/>
          </a:xfrm>
          <a:prstGeom prst="rect">
            <a:avLst/>
          </a:prstGeom>
          <a:solidFill>
            <a:schemeClr val="bg1"/>
          </a:solidFill>
          <a:ln w="28575" algn="ctr">
            <a:solidFill>
              <a:srgbClr val="6699FF"/>
            </a:solidFill>
            <a:miter lim="800000"/>
            <a:headEnd/>
            <a:tailEnd/>
          </a:ln>
          <a:effectLst/>
        </p:spPr>
        <p:txBody>
          <a:bodyPr lIns="45718" tIns="45718" rIns="45718" bIns="45718"/>
          <a:lstStyle/>
          <a:p>
            <a:pPr marL="111125" indent="-111125" algn="l" rtl="0" eaLnBrk="1" hangingPunct="1">
              <a:buFontTx/>
              <a:buChar char="•"/>
            </a:pPr>
            <a:r>
              <a:rPr lang="en-US" sz="1600" dirty="0">
                <a:latin typeface="Calibri" pitchFamily="34" charset="0"/>
              </a:rPr>
              <a:t>Group of related records</a:t>
            </a:r>
          </a:p>
        </p:txBody>
      </p:sp>
      <p:sp>
        <p:nvSpPr>
          <p:cNvPr id="14" name="Rectangle 7">
            <a:extLst>
              <a:ext uri="{FF2B5EF4-FFF2-40B4-BE49-F238E27FC236}">
                <a16:creationId xmlns:a16="http://schemas.microsoft.com/office/drawing/2014/main" id="{F9E3C49D-A08C-4C63-AD3C-E0D8B63CCB12}"/>
              </a:ext>
            </a:extLst>
          </p:cNvPr>
          <p:cNvSpPr>
            <a:spLocks noChangeArrowheads="1"/>
          </p:cNvSpPr>
          <p:nvPr/>
        </p:nvSpPr>
        <p:spPr bwMode="auto">
          <a:xfrm>
            <a:off x="9149862" y="2695574"/>
            <a:ext cx="1627187" cy="3627437"/>
          </a:xfrm>
          <a:prstGeom prst="rect">
            <a:avLst/>
          </a:prstGeom>
          <a:solidFill>
            <a:schemeClr val="bg1"/>
          </a:solidFill>
          <a:ln w="28575" algn="ctr">
            <a:solidFill>
              <a:srgbClr val="FF9900"/>
            </a:solidFill>
            <a:miter lim="800000"/>
            <a:headEnd/>
            <a:tailEnd/>
          </a:ln>
          <a:effectLst/>
        </p:spPr>
        <p:txBody>
          <a:bodyPr lIns="45718" tIns="45718" rIns="45718" bIns="45718"/>
          <a:lstStyle/>
          <a:p>
            <a:pPr marL="111125" indent="-111125" algn="l" rtl="0" eaLnBrk="1" hangingPunct="1">
              <a:buFontTx/>
              <a:buChar char="•"/>
            </a:pPr>
            <a:r>
              <a:rPr lang="en-US" sz="1600" dirty="0">
                <a:latin typeface="Calibri" pitchFamily="34" charset="0"/>
              </a:rPr>
              <a:t>Integrated collection of logically related data elements</a:t>
            </a:r>
          </a:p>
          <a:p>
            <a:pPr marL="111125" indent="-111125" algn="l" rtl="0" eaLnBrk="1" hangingPunct="1">
              <a:buFontTx/>
              <a:buChar char="•"/>
            </a:pPr>
            <a:endParaRPr lang="en-US" sz="800" dirty="0">
              <a:latin typeface="Calibri" pitchFamily="34" charset="0"/>
            </a:endParaRPr>
          </a:p>
          <a:p>
            <a:pPr marL="111125" indent="-111125" algn="l" rtl="0" eaLnBrk="1" hangingPunct="1">
              <a:buFontTx/>
              <a:buChar char="•"/>
            </a:pPr>
            <a:r>
              <a:rPr lang="en-US" sz="1600" dirty="0">
                <a:latin typeface="Calibri" pitchFamily="34" charset="0"/>
              </a:rPr>
              <a:t>It consolidates records previously stored in separate files into a common pool of data elements that provides data for many applications</a:t>
            </a:r>
          </a:p>
        </p:txBody>
      </p:sp>
    </p:spTree>
    <p:extLst>
      <p:ext uri="{BB962C8B-B14F-4D97-AF65-F5344CB8AC3E}">
        <p14:creationId xmlns:p14="http://schemas.microsoft.com/office/powerpoint/2010/main" val="236909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slide(fromBottom)">
                                      <p:cBhvr>
                                        <p:cTn id="11" dur="1000"/>
                                        <p:tgtEl>
                                          <p:spTgt spid="10"/>
                                        </p:tgtEl>
                                      </p:cBhvr>
                                    </p:animEffect>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12" presetClass="entr" presetSubtype="4"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slide(fromBottom)">
                                      <p:cBhvr>
                                        <p:cTn id="18" dur="1000"/>
                                        <p:tgtEl>
                                          <p:spTgt spid="8"/>
                                        </p:tgtEl>
                                      </p:cBhvr>
                                    </p:animEffect>
                                  </p:childTnLst>
                                </p:cTn>
                              </p:par>
                            </p:childTnLst>
                          </p:cTn>
                        </p:par>
                        <p:par>
                          <p:cTn id="19" fill="hold">
                            <p:stCondLst>
                              <p:cond delay="3500"/>
                            </p:stCondLst>
                            <p:childTnLst>
                              <p:par>
                                <p:cTn id="20" presetID="3" presetClass="entr" presetSubtype="1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par>
                          <p:cTn id="23" fill="hold">
                            <p:stCondLst>
                              <p:cond delay="4000"/>
                            </p:stCondLst>
                            <p:childTnLst>
                              <p:par>
                                <p:cTn id="24" presetID="12" presetClass="entr" presetSubtype="4"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slide(fromBottom)">
                                      <p:cBhvr>
                                        <p:cTn id="26" dur="1000"/>
                                        <p:tgtEl>
                                          <p:spTgt spid="9"/>
                                        </p:tgtEl>
                                      </p:cBhvr>
                                    </p:animEffect>
                                  </p:childTnLst>
                                </p:cTn>
                              </p:par>
                            </p:childTnLst>
                          </p:cTn>
                        </p:par>
                        <p:par>
                          <p:cTn id="27" fill="hold">
                            <p:stCondLst>
                              <p:cond delay="5500"/>
                            </p:stCondLst>
                            <p:childTnLst>
                              <p:par>
                                <p:cTn id="28" presetID="3" presetClass="entr" presetSubtype="1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12" presetClass="entr" presetSubtype="4" fill="hold" grpId="0"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slide(fromBottom)">
                                      <p:cBhvr>
                                        <p:cTn id="33" dur="1000"/>
                                        <p:tgtEl>
                                          <p:spTgt spid="13"/>
                                        </p:tgtEl>
                                      </p:cBhvr>
                                    </p:animEffect>
                                  </p:childTnLst>
                                </p:cTn>
                              </p:par>
                            </p:childTnLst>
                          </p:cTn>
                        </p:par>
                        <p:par>
                          <p:cTn id="34" fill="hold">
                            <p:stCondLst>
                              <p:cond delay="7000"/>
                            </p:stCondLst>
                            <p:childTnLst>
                              <p:par>
                                <p:cTn id="35" presetID="3" presetClass="entr" presetSubtype="1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par>
                          <p:cTn id="38" fill="hold">
                            <p:stCondLst>
                              <p:cond delay="7500"/>
                            </p:stCondLst>
                            <p:childTnLst>
                              <p:par>
                                <p:cTn id="39" presetID="12" presetClass="entr" presetSubtype="4" fill="hold" grpId="0" nodeType="afterEffect">
                                  <p:stCondLst>
                                    <p:cond delay="500"/>
                                  </p:stCondLst>
                                  <p:childTnLst>
                                    <p:set>
                                      <p:cBhvr>
                                        <p:cTn id="40" dur="1" fill="hold">
                                          <p:stCondLst>
                                            <p:cond delay="0"/>
                                          </p:stCondLst>
                                        </p:cTn>
                                        <p:tgtEl>
                                          <p:spTgt spid="14"/>
                                        </p:tgtEl>
                                        <p:attrNameLst>
                                          <p:attrName>style.visibility</p:attrName>
                                        </p:attrNameLst>
                                      </p:cBhvr>
                                      <p:to>
                                        <p:strVal val="visible"/>
                                      </p:to>
                                    </p:set>
                                    <p:animEffect transition="in" filter="slide(fromBottom)">
                                      <p:cBhvr>
                                        <p:cTn id="4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4243" y="1817225"/>
            <a:ext cx="9938156" cy="4308938"/>
          </a:xfrm>
        </p:spPr>
        <p:txBody>
          <a:bodyPr/>
          <a:lstStyle/>
          <a:p>
            <a:pPr marL="0" indent="0">
              <a:buNone/>
            </a:pPr>
            <a:r>
              <a:rPr lang="en-US" sz="2600" b="1" dirty="0"/>
              <a:t>Ethics in A.I.</a:t>
            </a:r>
          </a:p>
          <a:p>
            <a:pPr lvl="1"/>
            <a:r>
              <a:rPr lang="en-US" dirty="0"/>
              <a:t>Ethics underlies everything having to do with AI.</a:t>
            </a:r>
          </a:p>
          <a:p>
            <a:pPr lvl="1"/>
            <a:r>
              <a:rPr lang="en-US" dirty="0"/>
              <a:t>Computer software is subtly shaped by the ethical judgments and assumptions of its creators; there is no human-values-free / bias-free software. </a:t>
            </a:r>
          </a:p>
          <a:p>
            <a:pPr lvl="2"/>
            <a:r>
              <a:rPr lang="en-US" dirty="0"/>
              <a:t>Safety </a:t>
            </a:r>
          </a:p>
          <a:p>
            <a:pPr lvl="2"/>
            <a:r>
              <a:rPr lang="en-US" dirty="0"/>
              <a:t>Responsibility</a:t>
            </a:r>
          </a:p>
          <a:p>
            <a:pPr lvl="2"/>
            <a:r>
              <a:rPr lang="en-US" dirty="0"/>
              <a:t>Privacy</a:t>
            </a:r>
          </a:p>
          <a:p>
            <a:pPr lvl="1"/>
            <a:r>
              <a:rPr lang="en-US" dirty="0"/>
              <a:t>Will AI cause humans to lose control of computer systems?</a:t>
            </a:r>
          </a:p>
          <a:p>
            <a:pPr marL="0" indent="0">
              <a:buNone/>
            </a:pP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60</a:t>
            </a:fld>
            <a:endParaRPr lang="en-US"/>
          </a:p>
        </p:txBody>
      </p:sp>
      <p:pic>
        <p:nvPicPr>
          <p:cNvPr id="1026" name="Picture 2" descr="http://www.usd487.net/juliea/ElizabethD-Website/Computer%20Ethic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17884" y="3677683"/>
            <a:ext cx="1828800" cy="11460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21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a:solidFill>
                  <a:schemeClr val="accent2">
                    <a:lumMod val="60000"/>
                    <a:lumOff val="40000"/>
                  </a:schemeClr>
                </a:solidFill>
              </a:rPr>
              <a:t>Databases: Concerns about Privacy &amp; Identity Theft</a:t>
            </a:r>
          </a:p>
          <a:p>
            <a:pPr marL="0" indent="0">
              <a:buNone/>
            </a:pPr>
            <a:endParaRPr lang="en-US" b="1">
              <a:solidFill>
                <a:schemeClr val="accent2">
                  <a:lumMod val="60000"/>
                  <a:lumOff val="40000"/>
                </a:schemeClr>
              </a:solidFill>
            </a:endParaRPr>
          </a:p>
          <a:p>
            <a:r>
              <a:rPr lang="en-US" sz="2400"/>
              <a:t>Databases have facilitated loss of privacy and identity theft, which have become significant concerns for many people.</a:t>
            </a:r>
          </a:p>
        </p:txBody>
      </p:sp>
      <p:pic>
        <p:nvPicPr>
          <p:cNvPr id="4" name="Picture 2" descr="C:\Users\user\AppData\Local\Microsoft\Windows\Temporary Internet Files\Content.IE5\14NT4GSZ\MC90035896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6864" y="4180507"/>
            <a:ext cx="2103120" cy="17086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2" descr="C:\Users\user\AppData\Local\Microsoft\Windows\Temporary Internet Files\Content.IE5\NJ54PAKZ\MC90008438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990" y="734938"/>
            <a:ext cx="1761607" cy="1266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09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614" y="1817224"/>
            <a:ext cx="9915785" cy="4650688"/>
          </a:xfrm>
        </p:spPr>
        <p:txBody>
          <a:bodyPr>
            <a:normAutofit/>
          </a:bodyPr>
          <a:lstStyle/>
          <a:p>
            <a:pPr marL="0" indent="0">
              <a:buNone/>
            </a:pPr>
            <a:r>
              <a:rPr lang="en-US" dirty="0"/>
              <a:t>A </a:t>
            </a:r>
            <a:r>
              <a:rPr lang="en-US" b="1" dirty="0">
                <a:solidFill>
                  <a:schemeClr val="accent2">
                    <a:lumMod val="60000"/>
                    <a:lumOff val="40000"/>
                  </a:schemeClr>
                </a:solidFill>
              </a:rPr>
              <a:t>key field </a:t>
            </a:r>
            <a:r>
              <a:rPr lang="en-US" dirty="0"/>
              <a:t>(Primary key) is a field (or fields) in a record that holds unique data that identifies that record from all the other records in the table and in the database.</a:t>
            </a:r>
          </a:p>
          <a:p>
            <a:pPr lvl="1"/>
            <a:r>
              <a:rPr lang="en-US" dirty="0"/>
              <a:t>Often an identifying number, such as social security number or a student ID number.</a:t>
            </a:r>
          </a:p>
          <a:p>
            <a:pPr lvl="1"/>
            <a:r>
              <a:rPr lang="en-US" dirty="0"/>
              <a:t>Keys are used to sort records in different ways.</a:t>
            </a:r>
          </a:p>
          <a:p>
            <a:pPr lvl="1"/>
            <a:r>
              <a:rPr lang="en-US" dirty="0"/>
              <a:t>Primary keys must be unique make records distinguishable from one another.</a:t>
            </a:r>
          </a:p>
          <a:p>
            <a:pPr lvl="1"/>
            <a:r>
              <a:rPr lang="en-US" dirty="0"/>
              <a:t>Foreign keys appear in other tables and usually refer to primary keys in particular tables; they are used to relate one table to another (to cross-reference data).</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7</a:t>
            </a:fld>
            <a:endParaRPr lang="en-US"/>
          </a:p>
        </p:txBody>
      </p:sp>
      <p:pic>
        <p:nvPicPr>
          <p:cNvPr id="2050" name="Picture 2" descr="C:\Users\user\AppData\Local\Microsoft\Windows\Temporary Internet Files\Content.IE5\NJ54PAKZ\MP90040107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016" y="844967"/>
            <a:ext cx="1524000" cy="91440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2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8.2 Database Management Systems</a:t>
            </a:r>
          </a:p>
        </p:txBody>
      </p:sp>
      <p:sp>
        <p:nvSpPr>
          <p:cNvPr id="4" name="Slide Number Placeholder 3"/>
          <p:cNvSpPr>
            <a:spLocks noGrp="1"/>
          </p:cNvSpPr>
          <p:nvPr>
            <p:ph type="sldNum" sz="quarter" idx="4"/>
          </p:nvPr>
        </p:nvSpPr>
        <p:spPr/>
        <p:txBody>
          <a:bodyPr/>
          <a:lstStyle/>
          <a:p>
            <a:fld id="{27C98126-00D4-4536-8967-EB49841E9AA8}" type="slidenum">
              <a:rPr lang="en-US" smtClean="0"/>
              <a:pPr/>
              <a:t>8</a:t>
            </a:fld>
            <a:endParaRPr lang="en-US"/>
          </a:p>
        </p:txBody>
      </p:sp>
    </p:spTree>
    <p:extLst>
      <p:ext uri="{BB962C8B-B14F-4D97-AF65-F5344CB8AC3E}">
        <p14:creationId xmlns:p14="http://schemas.microsoft.com/office/powerpoint/2010/main" val="10228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332" y="1602297"/>
            <a:ext cx="10978479" cy="4974671"/>
          </a:xfrm>
        </p:spPr>
        <p:txBody>
          <a:bodyPr>
            <a:normAutofit/>
          </a:bodyPr>
          <a:lstStyle/>
          <a:p>
            <a:pPr marL="0" indent="0">
              <a:buNone/>
            </a:pPr>
            <a:r>
              <a:rPr lang="en-US" b="1" dirty="0">
                <a:solidFill>
                  <a:schemeClr val="accent2">
                    <a:lumMod val="60000"/>
                    <a:lumOff val="40000"/>
                  </a:schemeClr>
                </a:solidFill>
              </a:rPr>
              <a:t>Database Management System (DBMS):</a:t>
            </a:r>
            <a:r>
              <a:rPr lang="en-US" b="1" dirty="0"/>
              <a:t> </a:t>
            </a:r>
            <a:r>
              <a:rPr lang="en-US" sz="2400" b="1" dirty="0"/>
              <a:t>Set of programs which are used to define, construct and manipulate the database.</a:t>
            </a:r>
          </a:p>
          <a:p>
            <a:pPr marL="0" indent="0">
              <a:buNone/>
            </a:pPr>
            <a:r>
              <a:rPr lang="en-US" sz="2500" dirty="0"/>
              <a:t>                                Database + DBMS= Database Systems </a:t>
            </a:r>
          </a:p>
          <a:p>
            <a:pPr lvl="1"/>
            <a:r>
              <a:rPr lang="en-US" sz="2500" b="1" dirty="0"/>
              <a:t>DBMS benefits</a:t>
            </a:r>
            <a:r>
              <a:rPr lang="en-US" sz="2500" dirty="0"/>
              <a:t>:</a:t>
            </a:r>
          </a:p>
          <a:p>
            <a:pPr lvl="2"/>
            <a:r>
              <a:rPr lang="en-US" sz="2200" b="1" dirty="0"/>
              <a:t>Reduced data redundancy </a:t>
            </a:r>
            <a:r>
              <a:rPr lang="en-US" sz="2200" dirty="0"/>
              <a:t>(redundant data is </a:t>
            </a:r>
            <a:r>
              <a:rPr lang="en-US" sz="2200" b="1" dirty="0"/>
              <a:t>stored in multiple places</a:t>
            </a:r>
            <a:r>
              <a:rPr lang="en-US" sz="2200" dirty="0"/>
              <a:t>, which causes problems keeping all the copies current)</a:t>
            </a:r>
          </a:p>
          <a:p>
            <a:pPr lvl="2"/>
            <a:r>
              <a:rPr lang="en-US" sz="2200" b="1" dirty="0"/>
              <a:t>Speed</a:t>
            </a:r>
            <a:r>
              <a:rPr lang="en-US" sz="2200" dirty="0"/>
              <a:t>—Modern DBMSs are much faster than manual data-organization systems </a:t>
            </a:r>
            <a:r>
              <a:rPr lang="en-US" sz="2200" b="1" dirty="0"/>
              <a:t>and faster than older computer-based database arrangements</a:t>
            </a:r>
          </a:p>
          <a:p>
            <a:pPr lvl="2"/>
            <a:r>
              <a:rPr lang="en-US" sz="2200" b="1" dirty="0"/>
              <a:t>Improved data integrity</a:t>
            </a:r>
            <a:r>
              <a:rPr lang="en-US" sz="2200" dirty="0"/>
              <a:t>—the data is </a:t>
            </a:r>
            <a:r>
              <a:rPr lang="en-US" sz="2200" b="1" dirty="0"/>
              <a:t>accurate, consistent, and up to date</a:t>
            </a:r>
          </a:p>
          <a:p>
            <a:pPr lvl="2"/>
            <a:r>
              <a:rPr lang="en-US" sz="2200" b="1" dirty="0"/>
              <a:t>Timeliness</a:t>
            </a:r>
            <a:r>
              <a:rPr lang="en-US" sz="2200" dirty="0"/>
              <a:t>—The speed and efficiency of DBMSs generally ensure that data can be </a:t>
            </a:r>
            <a:r>
              <a:rPr lang="en-US" sz="2200" b="1" dirty="0"/>
              <a:t>supplied in a timely fashion</a:t>
            </a:r>
            <a:r>
              <a:rPr lang="en-US" sz="2200" dirty="0"/>
              <a:t>—when people need it</a:t>
            </a:r>
          </a:p>
        </p:txBody>
      </p:sp>
      <p:sp>
        <p:nvSpPr>
          <p:cNvPr id="4" name="Slide Number Placeholder 3"/>
          <p:cNvSpPr>
            <a:spLocks noGrp="1"/>
          </p:cNvSpPr>
          <p:nvPr>
            <p:ph type="sldNum" sz="quarter" idx="4"/>
          </p:nvPr>
        </p:nvSpPr>
        <p:spPr/>
        <p:txBody>
          <a:bodyPr/>
          <a:lstStyle/>
          <a:p>
            <a:fld id="{27C98126-00D4-4536-8967-EB49841E9AA8}" type="slidenum">
              <a:rPr lang="en-US" smtClean="0"/>
              <a:pPr/>
              <a:t>9</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7050" y="0"/>
            <a:ext cx="2743200" cy="1589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078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IntroInfoTech">
      <a:dk1>
        <a:sysClr val="windowText" lastClr="000000"/>
      </a:dk1>
      <a:lt1>
        <a:sysClr val="window" lastClr="FFFFFF"/>
      </a:lt1>
      <a:dk2>
        <a:srgbClr val="44546A"/>
      </a:dk2>
      <a:lt2>
        <a:srgbClr val="E7E6E6"/>
      </a:lt2>
      <a:accent1>
        <a:srgbClr val="BCC578"/>
      </a:accent1>
      <a:accent2>
        <a:srgbClr val="BC3C19"/>
      </a:accent2>
      <a:accent3>
        <a:srgbClr val="247793"/>
      </a:accent3>
      <a:accent4>
        <a:srgbClr val="FFF9AE"/>
      </a:accent4>
      <a:accent5>
        <a:srgbClr val="A6D8C0"/>
      </a:accent5>
      <a:accent6>
        <a:srgbClr val="CD8B56"/>
      </a:accent6>
      <a:hlink>
        <a:srgbClr val="0563C1"/>
      </a:hlink>
      <a:folHlink>
        <a:srgbClr val="91314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fad5fcc-667c-490e-8661-ea05419ed44c">K7VEDEUVCE52-521-259568</_dlc_DocId>
    <_dlc_DocIdUrl xmlns="4fad5fcc-667c-490e-8661-ea05419ed44c">
      <Url>https://infohub.adu.ac.ae/ProvostOffice/CECS/_layouts/15/DocIdRedir.aspx?ID=K7VEDEUVCE52-521-259568</Url>
      <Description>K7VEDEUVCE52-521-259568</Description>
    </_dlc_DocIdUrl>
    <_dlc_ExpireDate xmlns="http://schemas.microsoft.com/sharepoint/v3">2025-01-25T14:24:16+00:00</_dlc_ExpireDate>
    <IconOverlay xmlns="http://schemas.microsoft.com/sharepoint/v4" xsi:nil="true"/>
    <_dlc_ExpireDateSaved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462982C6335A46A3391931B8BD51E8" ma:contentTypeVersion="7" ma:contentTypeDescription="Create a new document." ma:contentTypeScope="" ma:versionID="6558931010c8d9585cd8778c0c70dc5c">
  <xsd:schema xmlns:xsd="http://www.w3.org/2001/XMLSchema" xmlns:xs="http://www.w3.org/2001/XMLSchema" xmlns:p="http://schemas.microsoft.com/office/2006/metadata/properties" xmlns:ns1="http://schemas.microsoft.com/sharepoint/v3" xmlns:ns2="4fad5fcc-667c-490e-8661-ea05419ed44c" xmlns:ns3="http://schemas.microsoft.com/sharepoint/v4" targetNamespace="http://schemas.microsoft.com/office/2006/metadata/properties" ma:root="true" ma:fieldsID="23cfca05e02877048f46d2358a85939e" ns1:_="" ns2:_="" ns3:_="">
    <xsd:import namespace="http://schemas.microsoft.com/sharepoint/v3"/>
    <xsd:import namespace="4fad5fcc-667c-490e-8661-ea05419ed44c"/>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1:_dlc_ExpireDateSaved" minOccurs="0"/>
                <xsd:element ref="ns1:_dlc_ExpireDate" minOccurs="0"/>
                <xsd:element ref="ns1:_dlc_Exempt"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11" nillable="true" ma:displayName="Original Expiration Date" ma:hidden="true" ma:internalName="_dlc_ExpireDateSaved" ma:readOnly="true">
      <xsd:simpleType>
        <xsd:restriction base="dms:DateTime"/>
      </xsd:simpleType>
    </xsd:element>
    <xsd:element name="_dlc_ExpireDate" ma:index="12" nillable="true" ma:displayName="Expiration Date" ma:description="" ma:hidden="true" ma:indexed="true" ma:internalName="_dlc_ExpireDate" ma:readOnly="true">
      <xsd:simpleType>
        <xsd:restriction base="dms:DateTime"/>
      </xsd:simpleType>
    </xsd:element>
    <xsd:element name="_dlc_Exempt" ma:index="13"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fad5fcc-667c-490e-8661-ea05419ed44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4"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277DF9-AD7E-409A-8DE3-196B63CA5F0B}">
  <ds:schemaRefs>
    <ds:schemaRef ds:uri="http://schemas.microsoft.com/office/2006/metadata/properties"/>
    <ds:schemaRef ds:uri="http://schemas.microsoft.com/office/infopath/2007/PartnerControls"/>
    <ds:schemaRef ds:uri="4fad5fcc-667c-490e-8661-ea05419ed44c"/>
    <ds:schemaRef ds:uri="http://schemas.microsoft.com/sharepoint/v3"/>
    <ds:schemaRef ds:uri="http://schemas.microsoft.com/sharepoint/v4"/>
  </ds:schemaRefs>
</ds:datastoreItem>
</file>

<file path=customXml/itemProps2.xml><?xml version="1.0" encoding="utf-8"?>
<ds:datastoreItem xmlns:ds="http://schemas.openxmlformats.org/officeDocument/2006/customXml" ds:itemID="{B261EB39-4AB6-40F0-9365-2F614B29C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ad5fcc-667c-490e-8661-ea05419ed4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582A78-869D-41AC-9FFC-5E8778B5F942}">
  <ds:schemaRefs>
    <ds:schemaRef ds:uri="http://schemas.microsoft.com/sharepoint/events"/>
  </ds:schemaRefs>
</ds:datastoreItem>
</file>

<file path=customXml/itemProps4.xml><?xml version="1.0" encoding="utf-8"?>
<ds:datastoreItem xmlns:ds="http://schemas.openxmlformats.org/officeDocument/2006/customXml" ds:itemID="{995D1124-80E7-4D67-88E6-6A5A62615F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3373</TotalTime>
  <Words>3095</Words>
  <Application>Microsoft Office PowerPoint</Application>
  <PresentationFormat>Widescreen</PresentationFormat>
  <Paragraphs>351</Paragraphs>
  <Slides>61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Arial</vt:lpstr>
      <vt:lpstr>Calibri</vt:lpstr>
      <vt:lpstr>Franklin Gothic Book</vt:lpstr>
      <vt:lpstr>Franklin Gothic Medium</vt:lpstr>
      <vt:lpstr>Gotham SSm A</vt:lpstr>
      <vt:lpstr>Roboto</vt:lpstr>
      <vt:lpstr>Times New Roman</vt:lpstr>
      <vt:lpstr>1_Office Theme</vt:lpstr>
      <vt:lpstr>The Era of Big Data: Databases, Information Systems,  &amp; Artificial Intelligence</vt:lpstr>
      <vt:lpstr>Chapter Topics</vt:lpstr>
      <vt:lpstr>8.1  Managing Files</vt:lpstr>
      <vt:lpstr>PowerPoint Presentation</vt:lpstr>
      <vt:lpstr>PowerPoint Presentation</vt:lpstr>
      <vt:lpstr>PowerPoint Presentation</vt:lpstr>
      <vt:lpstr>PowerPoint Presentation</vt:lpstr>
      <vt:lpstr>8.2 Database Management Systems</vt:lpstr>
      <vt:lpstr>PowerPoint Presentation</vt:lpstr>
      <vt:lpstr>PowerPoint Presentation</vt:lpstr>
      <vt:lpstr>PowerPoint Presentation</vt:lpstr>
      <vt:lpstr>                    Data Dictionary</vt:lpstr>
      <vt:lpstr>                   Report Generator</vt:lpstr>
      <vt:lpstr>PowerPoint Presentation</vt:lpstr>
      <vt:lpstr>        Database Development</vt:lpstr>
      <vt:lpstr>8.3  Database Models</vt:lpstr>
      <vt:lpstr>Database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8.4  Data Mining</vt:lpstr>
      <vt:lpstr>PowerPoint Presentation</vt:lpstr>
      <vt:lpstr>PowerPoint Presentation</vt:lpstr>
      <vt:lpstr>PowerPoint Presentation</vt:lpstr>
      <vt:lpstr>Regression Analysis</vt:lpstr>
      <vt:lpstr>Classification Analysis</vt:lpstr>
      <vt:lpstr>PowerPoint Presentation</vt:lpstr>
      <vt:lpstr>8.5 The Evolving World of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8.7  Artificial Intelligence</vt:lpstr>
      <vt:lpstr>PowerPoint Presentation</vt:lpstr>
      <vt:lpstr>PowerPoint Presentation</vt:lpstr>
      <vt:lpstr>PowerPoint Presentation</vt:lpstr>
      <vt:lpstr>Expert Systems: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dc:creator>
  <cp:lastModifiedBy>Abid Mehmood</cp:lastModifiedBy>
  <cp:revision>116</cp:revision>
  <dcterms:created xsi:type="dcterms:W3CDTF">2013-10-29T21:19:31Z</dcterms:created>
  <dcterms:modified xsi:type="dcterms:W3CDTF">2021-10-23T18:44:58Z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/ProvostOffice/CECS/Course Files</vt:lpwstr>
  </property>
  <property fmtid="{D5CDD505-2E9C-101B-9397-08002B2CF9AE}" pid="3" name="ContentTypeId">
    <vt:lpwstr>0x0101002D462982C6335A46A3391931B8BD51E8</vt:lpwstr>
  </property>
  <property fmtid="{D5CDD505-2E9C-101B-9397-08002B2CF9AE}" pid="4" name="ItemRetentionFormula">
    <vt:lpwstr>&lt;formula id="Microsoft.Office.RecordsManagement.PolicyFeatures.Expiration.Formula.BuiltIn"&gt;&lt;number&gt;48&lt;/number&gt;&lt;property&gt;Modified&lt;/property&gt;&lt;propertyId&gt;28cf69c5-fa48-462a-b5cd-27b6f9d2bd5f&lt;/propertyId&gt;&lt;period&gt;months&lt;/period&gt;&lt;/formula&gt;</vt:lpwstr>
  </property>
  <property fmtid="{D5CDD505-2E9C-101B-9397-08002B2CF9AE}" pid="5" name="_dlc_DocIdItemGuid">
    <vt:lpwstr>d1c1ddb6-5763-485b-b2e4-8ce5c3140cc7</vt:lpwstr>
  </property>
</Properties>
</file>